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05" r:id="rId3"/>
    <p:sldId id="259" r:id="rId4"/>
    <p:sldId id="260" r:id="rId5"/>
    <p:sldId id="356" r:id="rId6"/>
    <p:sldId id="336" r:id="rId7"/>
    <p:sldId id="352" r:id="rId8"/>
    <p:sldId id="350" r:id="rId9"/>
    <p:sldId id="310" r:id="rId10"/>
    <p:sldId id="309" r:id="rId11"/>
    <p:sldId id="334" r:id="rId12"/>
    <p:sldId id="313" r:id="rId13"/>
    <p:sldId id="339" r:id="rId14"/>
    <p:sldId id="337" r:id="rId15"/>
    <p:sldId id="340" r:id="rId16"/>
    <p:sldId id="353" r:id="rId17"/>
    <p:sldId id="314" r:id="rId18"/>
    <p:sldId id="316" r:id="rId19"/>
    <p:sldId id="328" r:id="rId20"/>
    <p:sldId id="342" r:id="rId21"/>
    <p:sldId id="355" r:id="rId22"/>
    <p:sldId id="343" r:id="rId23"/>
    <p:sldId id="345" r:id="rId24"/>
    <p:sldId id="344" r:id="rId25"/>
    <p:sldId id="346" r:id="rId26"/>
    <p:sldId id="347" r:id="rId27"/>
    <p:sldId id="321" r:id="rId28"/>
    <p:sldId id="329" r:id="rId29"/>
    <p:sldId id="322" r:id="rId30"/>
    <p:sldId id="304" r:id="rId31"/>
    <p:sldId id="331" r:id="rId32"/>
    <p:sldId id="325" r:id="rId33"/>
    <p:sldId id="324" r:id="rId34"/>
    <p:sldId id="323" r:id="rId35"/>
    <p:sldId id="348" r:id="rId36"/>
    <p:sldId id="349" r:id="rId37"/>
    <p:sldId id="266" r:id="rId38"/>
  </p:sldIdLst>
  <p:sldSz cx="1219041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EC8FC"/>
    <a:srgbClr val="FF6600"/>
    <a:srgbClr val="36B2E6"/>
    <a:srgbClr val="2864E6"/>
    <a:srgbClr val="2878E6"/>
    <a:srgbClr val="287FE6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41" autoAdjust="0"/>
    <p:restoredTop sz="89419" autoAdjust="0"/>
  </p:normalViewPr>
  <p:slideViewPr>
    <p:cSldViewPr>
      <p:cViewPr>
        <p:scale>
          <a:sx n="64" d="100"/>
          <a:sy n="64" d="100"/>
        </p:scale>
        <p:origin x="-762" y="-3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14190E-86B6-41F1-B5CC-48C01440DF39}" type="doc">
      <dgm:prSet loTypeId="urn:microsoft.com/office/officeart/2005/8/layout/hierarchy4" loCatId="hierarchy" qsTypeId="urn:microsoft.com/office/officeart/2005/8/quickstyle/simple2" qsCatId="simple" csTypeId="urn:microsoft.com/office/officeart/2005/8/colors/accent4_1" csCatId="accent4" phldr="1"/>
      <dgm:spPr/>
      <dgm:t>
        <a:bodyPr/>
        <a:lstStyle/>
        <a:p>
          <a:endParaRPr lang="zh-CN" altLang="en-US"/>
        </a:p>
      </dgm:t>
    </dgm:pt>
    <dgm:pt modelId="{DBA71631-02D6-4011-9FB4-A80104FAA471}">
      <dgm:prSet phldrT="[文本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4000" b="0" kern="1200" dirty="0" smtClean="0">
              <a:latin typeface="微软雅黑" pitchFamily="34" charset="-122"/>
              <a:ea typeface="微软雅黑" pitchFamily="34" charset="-122"/>
              <a:cs typeface="+mn-cs"/>
            </a:rPr>
            <a:t>街乡镇</a:t>
          </a:r>
        </a:p>
      </dgm:t>
    </dgm:pt>
    <dgm:pt modelId="{957FCBAF-8D52-4F72-8CC4-22B9784061A7}" type="parTrans" cxnId="{034908C1-55E8-4BC4-BE81-F4CC7980D3F4}">
      <dgm:prSet/>
      <dgm:spPr/>
      <dgm:t>
        <a:bodyPr/>
        <a:lstStyle/>
        <a:p>
          <a:endParaRPr lang="zh-CN" altLang="en-US"/>
        </a:p>
      </dgm:t>
    </dgm:pt>
    <dgm:pt modelId="{212A8363-9860-44FF-AB01-1F87518CE146}" type="sibTrans" cxnId="{034908C1-55E8-4BC4-BE81-F4CC7980D3F4}">
      <dgm:prSet/>
      <dgm:spPr/>
      <dgm:t>
        <a:bodyPr/>
        <a:lstStyle/>
        <a:p>
          <a:endParaRPr lang="zh-CN" altLang="en-US"/>
        </a:p>
      </dgm:t>
    </dgm:pt>
    <dgm:pt modelId="{2A9AF830-2073-4EC8-B7AA-572745F1A46C}">
      <dgm:prSet phldrT="[文本]" custT="1"/>
      <dgm:spPr/>
      <dgm:t>
        <a:bodyPr/>
        <a:lstStyle/>
        <a:p>
          <a:r>
            <a:rPr lang="zh-CN" altLang="en-US" sz="4000" dirty="0" smtClean="0">
              <a:latin typeface="微软雅黑" pitchFamily="34" charset="-122"/>
              <a:ea typeface="微软雅黑" pitchFamily="34" charset="-122"/>
            </a:rPr>
            <a:t>社区村</a:t>
          </a:r>
          <a:endParaRPr lang="zh-CN" altLang="en-US" sz="4000" dirty="0">
            <a:latin typeface="微软雅黑" pitchFamily="34" charset="-122"/>
            <a:ea typeface="微软雅黑" pitchFamily="34" charset="-122"/>
          </a:endParaRPr>
        </a:p>
      </dgm:t>
    </dgm:pt>
    <dgm:pt modelId="{358061CB-24A6-44A4-9F3E-BEF2C5B73603}" type="parTrans" cxnId="{191F92CF-C90B-4D88-AFC6-CDB2A4E5CB7E}">
      <dgm:prSet/>
      <dgm:spPr/>
      <dgm:t>
        <a:bodyPr/>
        <a:lstStyle/>
        <a:p>
          <a:endParaRPr lang="zh-CN" altLang="en-US"/>
        </a:p>
      </dgm:t>
    </dgm:pt>
    <dgm:pt modelId="{85CF0DD2-BBFB-4F73-AF4A-DD14CD551BF3}" type="sibTrans" cxnId="{191F92CF-C90B-4D88-AFC6-CDB2A4E5CB7E}">
      <dgm:prSet/>
      <dgm:spPr/>
      <dgm:t>
        <a:bodyPr/>
        <a:lstStyle/>
        <a:p>
          <a:endParaRPr lang="zh-CN" altLang="en-US"/>
        </a:p>
      </dgm:t>
    </dgm:pt>
    <dgm:pt modelId="{1B2EB1A9-A2DA-44AD-AEDB-D21C8EF193A3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itchFamily="34" charset="-122"/>
              <a:ea typeface="微软雅黑" pitchFamily="34" charset="-122"/>
            </a:rPr>
            <a:t>组长</a:t>
          </a:r>
        </a:p>
      </dgm:t>
    </dgm:pt>
    <dgm:pt modelId="{6E1ECC22-7590-4024-92E1-23E2859A762E}" type="parTrans" cxnId="{14751761-BB6A-4DC7-9D2B-99126B9DF583}">
      <dgm:prSet/>
      <dgm:spPr/>
      <dgm:t>
        <a:bodyPr/>
        <a:lstStyle/>
        <a:p>
          <a:endParaRPr lang="zh-CN" altLang="en-US"/>
        </a:p>
      </dgm:t>
    </dgm:pt>
    <dgm:pt modelId="{B6C01568-67BF-43FC-B43B-BCEC65F9A42E}" type="sibTrans" cxnId="{14751761-BB6A-4DC7-9D2B-99126B9DF583}">
      <dgm:prSet/>
      <dgm:spPr/>
      <dgm:t>
        <a:bodyPr/>
        <a:lstStyle/>
        <a:p>
          <a:endParaRPr lang="zh-CN" altLang="en-US"/>
        </a:p>
      </dgm:t>
    </dgm:pt>
    <dgm:pt modelId="{09FBA391-783C-4F94-A71E-8F953BBB3CC4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itchFamily="34" charset="-122"/>
              <a:ea typeface="微软雅黑" pitchFamily="34" charset="-122"/>
            </a:rPr>
            <a:t>调查员</a:t>
          </a:r>
        </a:p>
      </dgm:t>
    </dgm:pt>
    <dgm:pt modelId="{56981CE3-760F-4D3E-89CC-152AE9C314E5}" type="parTrans" cxnId="{6DF9060A-8114-4E40-A2AB-49269225E09B}">
      <dgm:prSet/>
      <dgm:spPr/>
      <dgm:t>
        <a:bodyPr/>
        <a:lstStyle/>
        <a:p>
          <a:endParaRPr lang="zh-CN" altLang="en-US"/>
        </a:p>
      </dgm:t>
    </dgm:pt>
    <dgm:pt modelId="{53B9FDD0-A55B-4DA8-A83D-69573DF8242B}" type="sibTrans" cxnId="{6DF9060A-8114-4E40-A2AB-49269225E09B}">
      <dgm:prSet/>
      <dgm:spPr/>
      <dgm:t>
        <a:bodyPr/>
        <a:lstStyle/>
        <a:p>
          <a:endParaRPr lang="zh-CN" altLang="en-US"/>
        </a:p>
      </dgm:t>
    </dgm:pt>
    <dgm:pt modelId="{E0F57254-D15A-4EF9-BE70-615E3A06F872}">
      <dgm:prSet phldrT="[文本]" custT="1"/>
      <dgm:spPr/>
      <dgm:t>
        <a:bodyPr/>
        <a:lstStyle/>
        <a:p>
          <a:r>
            <a:rPr lang="en-US" altLang="zh-CN" sz="4800" dirty="0" smtClean="0"/>
            <a:t>…</a:t>
          </a:r>
          <a:endParaRPr lang="zh-CN" altLang="en-US" sz="4800" dirty="0"/>
        </a:p>
      </dgm:t>
    </dgm:pt>
    <dgm:pt modelId="{553CF67C-360A-40A3-847D-20A37692028E}" type="parTrans" cxnId="{265EC566-7225-4524-B807-0BA68714E71B}">
      <dgm:prSet/>
      <dgm:spPr/>
      <dgm:t>
        <a:bodyPr/>
        <a:lstStyle/>
        <a:p>
          <a:endParaRPr lang="zh-CN" altLang="en-US"/>
        </a:p>
      </dgm:t>
    </dgm:pt>
    <dgm:pt modelId="{4F9BCE31-5B11-472F-94F8-B5BFF15967B2}" type="sibTrans" cxnId="{265EC566-7225-4524-B807-0BA68714E71B}">
      <dgm:prSet/>
      <dgm:spPr/>
      <dgm:t>
        <a:bodyPr/>
        <a:lstStyle/>
        <a:p>
          <a:endParaRPr lang="zh-CN" altLang="en-US"/>
        </a:p>
      </dgm:t>
    </dgm:pt>
    <dgm:pt modelId="{6EBDD698-7E8F-40DD-A1F1-D62BD4962C4D}">
      <dgm:prSet phldrT="[文本]"/>
      <dgm:spPr/>
      <dgm:t>
        <a:bodyPr/>
        <a:lstStyle/>
        <a:p>
          <a:r>
            <a:rPr lang="en-US" altLang="zh-CN" dirty="0" smtClean="0"/>
            <a:t>…</a:t>
          </a:r>
          <a:endParaRPr lang="zh-CN" altLang="en-US" dirty="0"/>
        </a:p>
      </dgm:t>
    </dgm:pt>
    <dgm:pt modelId="{8DDD62B7-3352-43A4-A0AC-BD48F2C13BF0}" type="parTrans" cxnId="{9AC41491-983C-48B3-AFD6-FF9A1D3B1F83}">
      <dgm:prSet/>
      <dgm:spPr/>
      <dgm:t>
        <a:bodyPr/>
        <a:lstStyle/>
        <a:p>
          <a:endParaRPr lang="zh-CN" altLang="en-US"/>
        </a:p>
      </dgm:t>
    </dgm:pt>
    <dgm:pt modelId="{C544D008-9B41-4B2E-94E4-0203E567DBE4}" type="sibTrans" cxnId="{9AC41491-983C-48B3-AFD6-FF9A1D3B1F83}">
      <dgm:prSet/>
      <dgm:spPr/>
      <dgm:t>
        <a:bodyPr/>
        <a:lstStyle/>
        <a:p>
          <a:endParaRPr lang="zh-CN" altLang="en-US"/>
        </a:p>
      </dgm:t>
    </dgm:pt>
    <dgm:pt modelId="{8138B953-1E4D-4C96-A44C-9CAFCF04C11A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itchFamily="34" charset="-122"/>
              <a:ea typeface="微软雅黑" pitchFamily="34" charset="-122"/>
            </a:rPr>
            <a:t>陪调员</a:t>
          </a:r>
        </a:p>
      </dgm:t>
    </dgm:pt>
    <dgm:pt modelId="{6BA7FBB8-FC94-4408-BC56-1485FE83148E}" type="parTrans" cxnId="{7ECC4B18-A089-4DBD-AAD1-ACDBADE9DCFE}">
      <dgm:prSet/>
      <dgm:spPr/>
      <dgm:t>
        <a:bodyPr/>
        <a:lstStyle/>
        <a:p>
          <a:endParaRPr lang="zh-CN" altLang="en-US"/>
        </a:p>
      </dgm:t>
    </dgm:pt>
    <dgm:pt modelId="{60AA1FA0-96D5-4E31-838B-8101430AFDBF}" type="sibTrans" cxnId="{7ECC4B18-A089-4DBD-AAD1-ACDBADE9DCFE}">
      <dgm:prSet/>
      <dgm:spPr/>
      <dgm:t>
        <a:bodyPr/>
        <a:lstStyle/>
        <a:p>
          <a:endParaRPr lang="zh-CN" altLang="en-US"/>
        </a:p>
      </dgm:t>
    </dgm:pt>
    <dgm:pt modelId="{7F8CA104-34E5-4EE9-83E0-33E5A352CFD4}" type="pres">
      <dgm:prSet presAssocID="{6214190E-86B6-41F1-B5CC-48C01440DF3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9CB4BBF-9264-4AA6-8A51-824439E10073}" type="pres">
      <dgm:prSet presAssocID="{DBA71631-02D6-4011-9FB4-A80104FAA471}" presName="vertOne" presStyleCnt="0"/>
      <dgm:spPr/>
      <dgm:t>
        <a:bodyPr/>
        <a:lstStyle/>
        <a:p>
          <a:endParaRPr lang="zh-CN" altLang="en-US"/>
        </a:p>
      </dgm:t>
    </dgm:pt>
    <dgm:pt modelId="{EA3C7F7E-ABF5-4D64-B20E-359A6621B946}" type="pres">
      <dgm:prSet presAssocID="{DBA71631-02D6-4011-9FB4-A80104FAA471}" presName="txOne" presStyleLbl="node0" presStyleIdx="0" presStyleCnt="1" custLinFactNeighborX="-154" custLinFactNeighborY="-38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006D18-C216-4E02-BE13-C68D4B4CC330}" type="pres">
      <dgm:prSet presAssocID="{DBA71631-02D6-4011-9FB4-A80104FAA471}" presName="parTransOne" presStyleCnt="0"/>
      <dgm:spPr/>
      <dgm:t>
        <a:bodyPr/>
        <a:lstStyle/>
        <a:p>
          <a:endParaRPr lang="zh-CN" altLang="en-US"/>
        </a:p>
      </dgm:t>
    </dgm:pt>
    <dgm:pt modelId="{384869EE-8781-4290-9EB9-8581AC899CFF}" type="pres">
      <dgm:prSet presAssocID="{DBA71631-02D6-4011-9FB4-A80104FAA471}" presName="horzOne" presStyleCnt="0"/>
      <dgm:spPr/>
      <dgm:t>
        <a:bodyPr/>
        <a:lstStyle/>
        <a:p>
          <a:endParaRPr lang="zh-CN" altLang="en-US"/>
        </a:p>
      </dgm:t>
    </dgm:pt>
    <dgm:pt modelId="{CFEBE170-9B40-4859-86AD-9EF35660DC42}" type="pres">
      <dgm:prSet presAssocID="{2A9AF830-2073-4EC8-B7AA-572745F1A46C}" presName="vertTwo" presStyleCnt="0"/>
      <dgm:spPr/>
      <dgm:t>
        <a:bodyPr/>
        <a:lstStyle/>
        <a:p>
          <a:endParaRPr lang="zh-CN" altLang="en-US"/>
        </a:p>
      </dgm:t>
    </dgm:pt>
    <dgm:pt modelId="{7956AA2E-C061-404E-90E5-C38D92E80CCB}" type="pres">
      <dgm:prSet presAssocID="{2A9AF830-2073-4EC8-B7AA-572745F1A46C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DB1541B-445A-4C68-8B60-24AE481EBEF2}" type="pres">
      <dgm:prSet presAssocID="{2A9AF830-2073-4EC8-B7AA-572745F1A46C}" presName="parTransTwo" presStyleCnt="0"/>
      <dgm:spPr/>
      <dgm:t>
        <a:bodyPr/>
        <a:lstStyle/>
        <a:p>
          <a:endParaRPr lang="zh-CN" altLang="en-US"/>
        </a:p>
      </dgm:t>
    </dgm:pt>
    <dgm:pt modelId="{3473EADA-2D67-4E97-BF2A-86E0DF1DDA0B}" type="pres">
      <dgm:prSet presAssocID="{2A9AF830-2073-4EC8-B7AA-572745F1A46C}" presName="horzTwo" presStyleCnt="0"/>
      <dgm:spPr/>
      <dgm:t>
        <a:bodyPr/>
        <a:lstStyle/>
        <a:p>
          <a:endParaRPr lang="zh-CN" altLang="en-US"/>
        </a:p>
      </dgm:t>
    </dgm:pt>
    <dgm:pt modelId="{A2AB399A-4EEE-47AE-B470-CCA4C84FA950}" type="pres">
      <dgm:prSet presAssocID="{1B2EB1A9-A2DA-44AD-AEDB-D21C8EF193A3}" presName="vertThree" presStyleCnt="0"/>
      <dgm:spPr/>
      <dgm:t>
        <a:bodyPr/>
        <a:lstStyle/>
        <a:p>
          <a:endParaRPr lang="zh-CN" altLang="en-US"/>
        </a:p>
      </dgm:t>
    </dgm:pt>
    <dgm:pt modelId="{F51FFDE2-5F7D-4837-8B67-ACFF98BD0BED}" type="pres">
      <dgm:prSet presAssocID="{1B2EB1A9-A2DA-44AD-AEDB-D21C8EF193A3}" presName="txThre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30E643-5AED-463D-877F-FA3D59670D92}" type="pres">
      <dgm:prSet presAssocID="{1B2EB1A9-A2DA-44AD-AEDB-D21C8EF193A3}" presName="horzThree" presStyleCnt="0"/>
      <dgm:spPr/>
      <dgm:t>
        <a:bodyPr/>
        <a:lstStyle/>
        <a:p>
          <a:endParaRPr lang="zh-CN" altLang="en-US"/>
        </a:p>
      </dgm:t>
    </dgm:pt>
    <dgm:pt modelId="{53BA6477-A0ED-4BF8-8545-53A2DC595AF5}" type="pres">
      <dgm:prSet presAssocID="{B6C01568-67BF-43FC-B43B-BCEC65F9A42E}" presName="sibSpaceThree" presStyleCnt="0"/>
      <dgm:spPr/>
      <dgm:t>
        <a:bodyPr/>
        <a:lstStyle/>
        <a:p>
          <a:endParaRPr lang="zh-CN" altLang="en-US"/>
        </a:p>
      </dgm:t>
    </dgm:pt>
    <dgm:pt modelId="{FFBACF61-2660-4E1B-8798-2D12E6475D54}" type="pres">
      <dgm:prSet presAssocID="{09FBA391-783C-4F94-A71E-8F953BBB3CC4}" presName="vertThree" presStyleCnt="0"/>
      <dgm:spPr/>
      <dgm:t>
        <a:bodyPr/>
        <a:lstStyle/>
        <a:p>
          <a:endParaRPr lang="zh-CN" altLang="en-US"/>
        </a:p>
      </dgm:t>
    </dgm:pt>
    <dgm:pt modelId="{261D6B7A-05E6-4164-BBDB-23FB9FC6ABAA}" type="pres">
      <dgm:prSet presAssocID="{09FBA391-783C-4F94-A71E-8F953BBB3CC4}" presName="txThre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2C12314-ACA9-4412-8D02-4ED73DC82626}" type="pres">
      <dgm:prSet presAssocID="{09FBA391-783C-4F94-A71E-8F953BBB3CC4}" presName="horzThree" presStyleCnt="0"/>
      <dgm:spPr/>
      <dgm:t>
        <a:bodyPr/>
        <a:lstStyle/>
        <a:p>
          <a:endParaRPr lang="zh-CN" altLang="en-US"/>
        </a:p>
      </dgm:t>
    </dgm:pt>
    <dgm:pt modelId="{54112DBB-0058-4FFE-B75E-F2D5B1D7A226}" type="pres">
      <dgm:prSet presAssocID="{53B9FDD0-A55B-4DA8-A83D-69573DF8242B}" presName="sibSpaceThree" presStyleCnt="0"/>
      <dgm:spPr/>
      <dgm:t>
        <a:bodyPr/>
        <a:lstStyle/>
        <a:p>
          <a:endParaRPr lang="zh-CN" altLang="en-US"/>
        </a:p>
      </dgm:t>
    </dgm:pt>
    <dgm:pt modelId="{2E6E3B31-FC0C-45D9-B194-1BEAE6700933}" type="pres">
      <dgm:prSet presAssocID="{8138B953-1E4D-4C96-A44C-9CAFCF04C11A}" presName="vertThree" presStyleCnt="0"/>
      <dgm:spPr/>
      <dgm:t>
        <a:bodyPr/>
        <a:lstStyle/>
        <a:p>
          <a:endParaRPr lang="zh-CN" altLang="en-US"/>
        </a:p>
      </dgm:t>
    </dgm:pt>
    <dgm:pt modelId="{8EB97547-5C42-431D-9C57-C93C86CAD1E8}" type="pres">
      <dgm:prSet presAssocID="{8138B953-1E4D-4C96-A44C-9CAFCF04C11A}" presName="txThre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489F8B1-90D2-4F19-8E2D-5FE195DA2986}" type="pres">
      <dgm:prSet presAssocID="{8138B953-1E4D-4C96-A44C-9CAFCF04C11A}" presName="horzThree" presStyleCnt="0"/>
      <dgm:spPr/>
      <dgm:t>
        <a:bodyPr/>
        <a:lstStyle/>
        <a:p>
          <a:endParaRPr lang="zh-CN" altLang="en-US"/>
        </a:p>
      </dgm:t>
    </dgm:pt>
    <dgm:pt modelId="{CC36ADE7-C2C0-4357-8BE3-AE9C99F0A5E9}" type="pres">
      <dgm:prSet presAssocID="{85CF0DD2-BBFB-4F73-AF4A-DD14CD551BF3}" presName="sibSpaceTwo" presStyleCnt="0"/>
      <dgm:spPr/>
      <dgm:t>
        <a:bodyPr/>
        <a:lstStyle/>
        <a:p>
          <a:endParaRPr lang="zh-CN" altLang="en-US"/>
        </a:p>
      </dgm:t>
    </dgm:pt>
    <dgm:pt modelId="{54CE29BB-F7C8-43E4-9250-7E6ADCD55FCA}" type="pres">
      <dgm:prSet presAssocID="{E0F57254-D15A-4EF9-BE70-615E3A06F872}" presName="vertTwo" presStyleCnt="0"/>
      <dgm:spPr/>
      <dgm:t>
        <a:bodyPr/>
        <a:lstStyle/>
        <a:p>
          <a:endParaRPr lang="zh-CN" altLang="en-US"/>
        </a:p>
      </dgm:t>
    </dgm:pt>
    <dgm:pt modelId="{A32E7194-1F1B-4B26-AE3C-BE4A85BB539F}" type="pres">
      <dgm:prSet presAssocID="{E0F57254-D15A-4EF9-BE70-615E3A06F872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007FD05-08AD-4967-8537-87C886B6A46F}" type="pres">
      <dgm:prSet presAssocID="{E0F57254-D15A-4EF9-BE70-615E3A06F872}" presName="parTransTwo" presStyleCnt="0"/>
      <dgm:spPr/>
      <dgm:t>
        <a:bodyPr/>
        <a:lstStyle/>
        <a:p>
          <a:endParaRPr lang="zh-CN" altLang="en-US"/>
        </a:p>
      </dgm:t>
    </dgm:pt>
    <dgm:pt modelId="{236C2A80-DCF5-49C5-80EC-BDC061D3399B}" type="pres">
      <dgm:prSet presAssocID="{E0F57254-D15A-4EF9-BE70-615E3A06F872}" presName="horzTwo" presStyleCnt="0"/>
      <dgm:spPr/>
      <dgm:t>
        <a:bodyPr/>
        <a:lstStyle/>
        <a:p>
          <a:endParaRPr lang="zh-CN" altLang="en-US"/>
        </a:p>
      </dgm:t>
    </dgm:pt>
    <dgm:pt modelId="{8DABF83D-0EA8-4A7C-A833-403B454A3FFE}" type="pres">
      <dgm:prSet presAssocID="{6EBDD698-7E8F-40DD-A1F1-D62BD4962C4D}" presName="vertThree" presStyleCnt="0"/>
      <dgm:spPr/>
      <dgm:t>
        <a:bodyPr/>
        <a:lstStyle/>
        <a:p>
          <a:endParaRPr lang="zh-CN" altLang="en-US"/>
        </a:p>
      </dgm:t>
    </dgm:pt>
    <dgm:pt modelId="{ED010D13-A1F3-46C8-A9DC-15DAFC5853A0}" type="pres">
      <dgm:prSet presAssocID="{6EBDD698-7E8F-40DD-A1F1-D62BD4962C4D}" presName="txThre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8563621-AAFF-446D-A628-4BD4BDA8418C}" type="pres">
      <dgm:prSet presAssocID="{6EBDD698-7E8F-40DD-A1F1-D62BD4962C4D}" presName="horzThree" presStyleCnt="0"/>
      <dgm:spPr/>
      <dgm:t>
        <a:bodyPr/>
        <a:lstStyle/>
        <a:p>
          <a:endParaRPr lang="zh-CN" altLang="en-US"/>
        </a:p>
      </dgm:t>
    </dgm:pt>
  </dgm:ptLst>
  <dgm:cxnLst>
    <dgm:cxn modelId="{191F92CF-C90B-4D88-AFC6-CDB2A4E5CB7E}" srcId="{DBA71631-02D6-4011-9FB4-A80104FAA471}" destId="{2A9AF830-2073-4EC8-B7AA-572745F1A46C}" srcOrd="0" destOrd="0" parTransId="{358061CB-24A6-44A4-9F3E-BEF2C5B73603}" sibTransId="{85CF0DD2-BBFB-4F73-AF4A-DD14CD551BF3}"/>
    <dgm:cxn modelId="{14751761-BB6A-4DC7-9D2B-99126B9DF583}" srcId="{2A9AF830-2073-4EC8-B7AA-572745F1A46C}" destId="{1B2EB1A9-A2DA-44AD-AEDB-D21C8EF193A3}" srcOrd="0" destOrd="0" parTransId="{6E1ECC22-7590-4024-92E1-23E2859A762E}" sibTransId="{B6C01568-67BF-43FC-B43B-BCEC65F9A42E}"/>
    <dgm:cxn modelId="{C921FAE1-7199-461A-A90B-BF538E30C14B}" type="presOf" srcId="{E0F57254-D15A-4EF9-BE70-615E3A06F872}" destId="{A32E7194-1F1B-4B26-AE3C-BE4A85BB539F}" srcOrd="0" destOrd="0" presId="urn:microsoft.com/office/officeart/2005/8/layout/hierarchy4"/>
    <dgm:cxn modelId="{B574B8CB-3122-4FF2-BF7D-A00CE9B9C5C4}" type="presOf" srcId="{1B2EB1A9-A2DA-44AD-AEDB-D21C8EF193A3}" destId="{F51FFDE2-5F7D-4837-8B67-ACFF98BD0BED}" srcOrd="0" destOrd="0" presId="urn:microsoft.com/office/officeart/2005/8/layout/hierarchy4"/>
    <dgm:cxn modelId="{9EFCF726-F343-4450-80D6-D5EF780BCB1B}" type="presOf" srcId="{6EBDD698-7E8F-40DD-A1F1-D62BD4962C4D}" destId="{ED010D13-A1F3-46C8-A9DC-15DAFC5853A0}" srcOrd="0" destOrd="0" presId="urn:microsoft.com/office/officeart/2005/8/layout/hierarchy4"/>
    <dgm:cxn modelId="{AEDBF3FD-2793-4B52-BE18-33C42E6C062C}" type="presOf" srcId="{09FBA391-783C-4F94-A71E-8F953BBB3CC4}" destId="{261D6B7A-05E6-4164-BBDB-23FB9FC6ABAA}" srcOrd="0" destOrd="0" presId="urn:microsoft.com/office/officeart/2005/8/layout/hierarchy4"/>
    <dgm:cxn modelId="{9AC41491-983C-48B3-AFD6-FF9A1D3B1F83}" srcId="{E0F57254-D15A-4EF9-BE70-615E3A06F872}" destId="{6EBDD698-7E8F-40DD-A1F1-D62BD4962C4D}" srcOrd="0" destOrd="0" parTransId="{8DDD62B7-3352-43A4-A0AC-BD48F2C13BF0}" sibTransId="{C544D008-9B41-4B2E-94E4-0203E567DBE4}"/>
    <dgm:cxn modelId="{6DF9060A-8114-4E40-A2AB-49269225E09B}" srcId="{2A9AF830-2073-4EC8-B7AA-572745F1A46C}" destId="{09FBA391-783C-4F94-A71E-8F953BBB3CC4}" srcOrd="1" destOrd="0" parTransId="{56981CE3-760F-4D3E-89CC-152AE9C314E5}" sibTransId="{53B9FDD0-A55B-4DA8-A83D-69573DF8242B}"/>
    <dgm:cxn modelId="{7ECC4B18-A089-4DBD-AAD1-ACDBADE9DCFE}" srcId="{2A9AF830-2073-4EC8-B7AA-572745F1A46C}" destId="{8138B953-1E4D-4C96-A44C-9CAFCF04C11A}" srcOrd="2" destOrd="0" parTransId="{6BA7FBB8-FC94-4408-BC56-1485FE83148E}" sibTransId="{60AA1FA0-96D5-4E31-838B-8101430AFDBF}"/>
    <dgm:cxn modelId="{C864BB2C-A043-4D32-84F0-B8F3B888C76C}" type="presOf" srcId="{2A9AF830-2073-4EC8-B7AA-572745F1A46C}" destId="{7956AA2E-C061-404E-90E5-C38D92E80CCB}" srcOrd="0" destOrd="0" presId="urn:microsoft.com/office/officeart/2005/8/layout/hierarchy4"/>
    <dgm:cxn modelId="{265EC566-7225-4524-B807-0BA68714E71B}" srcId="{DBA71631-02D6-4011-9FB4-A80104FAA471}" destId="{E0F57254-D15A-4EF9-BE70-615E3A06F872}" srcOrd="1" destOrd="0" parTransId="{553CF67C-360A-40A3-847D-20A37692028E}" sibTransId="{4F9BCE31-5B11-472F-94F8-B5BFF15967B2}"/>
    <dgm:cxn modelId="{1FF7B484-7547-4B2F-A168-FAE201614D0F}" type="presOf" srcId="{DBA71631-02D6-4011-9FB4-A80104FAA471}" destId="{EA3C7F7E-ABF5-4D64-B20E-359A6621B946}" srcOrd="0" destOrd="0" presId="urn:microsoft.com/office/officeart/2005/8/layout/hierarchy4"/>
    <dgm:cxn modelId="{CDDBA1B1-276E-47D9-83AB-14BDE395F646}" type="presOf" srcId="{8138B953-1E4D-4C96-A44C-9CAFCF04C11A}" destId="{8EB97547-5C42-431D-9C57-C93C86CAD1E8}" srcOrd="0" destOrd="0" presId="urn:microsoft.com/office/officeart/2005/8/layout/hierarchy4"/>
    <dgm:cxn modelId="{034908C1-55E8-4BC4-BE81-F4CC7980D3F4}" srcId="{6214190E-86B6-41F1-B5CC-48C01440DF39}" destId="{DBA71631-02D6-4011-9FB4-A80104FAA471}" srcOrd="0" destOrd="0" parTransId="{957FCBAF-8D52-4F72-8CC4-22B9784061A7}" sibTransId="{212A8363-9860-44FF-AB01-1F87518CE146}"/>
    <dgm:cxn modelId="{B3865E0D-EBC7-4E9B-8B86-DC8069020EDD}" type="presOf" srcId="{6214190E-86B6-41F1-B5CC-48C01440DF39}" destId="{7F8CA104-34E5-4EE9-83E0-33E5A352CFD4}" srcOrd="0" destOrd="0" presId="urn:microsoft.com/office/officeart/2005/8/layout/hierarchy4"/>
    <dgm:cxn modelId="{86147EC7-4A0B-464F-8583-5E047D6143DE}" type="presParOf" srcId="{7F8CA104-34E5-4EE9-83E0-33E5A352CFD4}" destId="{69CB4BBF-9264-4AA6-8A51-824439E10073}" srcOrd="0" destOrd="0" presId="urn:microsoft.com/office/officeart/2005/8/layout/hierarchy4"/>
    <dgm:cxn modelId="{9C4E5798-7BBA-4ACC-838D-772E8E917884}" type="presParOf" srcId="{69CB4BBF-9264-4AA6-8A51-824439E10073}" destId="{EA3C7F7E-ABF5-4D64-B20E-359A6621B946}" srcOrd="0" destOrd="0" presId="urn:microsoft.com/office/officeart/2005/8/layout/hierarchy4"/>
    <dgm:cxn modelId="{1055F564-89A3-4130-BFF8-46A863F4906F}" type="presParOf" srcId="{69CB4BBF-9264-4AA6-8A51-824439E10073}" destId="{63006D18-C216-4E02-BE13-C68D4B4CC330}" srcOrd="1" destOrd="0" presId="urn:microsoft.com/office/officeart/2005/8/layout/hierarchy4"/>
    <dgm:cxn modelId="{1A0C6B3B-D506-4B57-A32F-43067D9018FF}" type="presParOf" srcId="{69CB4BBF-9264-4AA6-8A51-824439E10073}" destId="{384869EE-8781-4290-9EB9-8581AC899CFF}" srcOrd="2" destOrd="0" presId="urn:microsoft.com/office/officeart/2005/8/layout/hierarchy4"/>
    <dgm:cxn modelId="{53C3E815-677B-4C2C-902A-C1C266DC2383}" type="presParOf" srcId="{384869EE-8781-4290-9EB9-8581AC899CFF}" destId="{CFEBE170-9B40-4859-86AD-9EF35660DC42}" srcOrd="0" destOrd="0" presId="urn:microsoft.com/office/officeart/2005/8/layout/hierarchy4"/>
    <dgm:cxn modelId="{9EB89DA4-1635-42FB-96E4-3840A5AD7D6A}" type="presParOf" srcId="{CFEBE170-9B40-4859-86AD-9EF35660DC42}" destId="{7956AA2E-C061-404E-90E5-C38D92E80CCB}" srcOrd="0" destOrd="0" presId="urn:microsoft.com/office/officeart/2005/8/layout/hierarchy4"/>
    <dgm:cxn modelId="{132C242A-985B-4747-8FF2-026303BC219C}" type="presParOf" srcId="{CFEBE170-9B40-4859-86AD-9EF35660DC42}" destId="{CDB1541B-445A-4C68-8B60-24AE481EBEF2}" srcOrd="1" destOrd="0" presId="urn:microsoft.com/office/officeart/2005/8/layout/hierarchy4"/>
    <dgm:cxn modelId="{DDA54EDC-AE32-4061-9EAF-C691B5E1C668}" type="presParOf" srcId="{CFEBE170-9B40-4859-86AD-9EF35660DC42}" destId="{3473EADA-2D67-4E97-BF2A-86E0DF1DDA0B}" srcOrd="2" destOrd="0" presId="urn:microsoft.com/office/officeart/2005/8/layout/hierarchy4"/>
    <dgm:cxn modelId="{1AED3630-0951-402F-A584-E9CA579C1DC4}" type="presParOf" srcId="{3473EADA-2D67-4E97-BF2A-86E0DF1DDA0B}" destId="{A2AB399A-4EEE-47AE-B470-CCA4C84FA950}" srcOrd="0" destOrd="0" presId="urn:microsoft.com/office/officeart/2005/8/layout/hierarchy4"/>
    <dgm:cxn modelId="{D19F97FD-5ED6-4C59-8B10-9A0EC68BD327}" type="presParOf" srcId="{A2AB399A-4EEE-47AE-B470-CCA4C84FA950}" destId="{F51FFDE2-5F7D-4837-8B67-ACFF98BD0BED}" srcOrd="0" destOrd="0" presId="urn:microsoft.com/office/officeart/2005/8/layout/hierarchy4"/>
    <dgm:cxn modelId="{150E5E5A-EE74-48A6-BD59-EB8795710E3E}" type="presParOf" srcId="{A2AB399A-4EEE-47AE-B470-CCA4C84FA950}" destId="{BD30E643-5AED-463D-877F-FA3D59670D92}" srcOrd="1" destOrd="0" presId="urn:microsoft.com/office/officeart/2005/8/layout/hierarchy4"/>
    <dgm:cxn modelId="{6C46948C-6A7D-4221-A72E-AA9C3B02ACAF}" type="presParOf" srcId="{3473EADA-2D67-4E97-BF2A-86E0DF1DDA0B}" destId="{53BA6477-A0ED-4BF8-8545-53A2DC595AF5}" srcOrd="1" destOrd="0" presId="urn:microsoft.com/office/officeart/2005/8/layout/hierarchy4"/>
    <dgm:cxn modelId="{A5E3435E-F49D-4F11-B651-28A7E17E6307}" type="presParOf" srcId="{3473EADA-2D67-4E97-BF2A-86E0DF1DDA0B}" destId="{FFBACF61-2660-4E1B-8798-2D12E6475D54}" srcOrd="2" destOrd="0" presId="urn:microsoft.com/office/officeart/2005/8/layout/hierarchy4"/>
    <dgm:cxn modelId="{73DBCC60-92F7-4B61-B171-2B8B6F41A336}" type="presParOf" srcId="{FFBACF61-2660-4E1B-8798-2D12E6475D54}" destId="{261D6B7A-05E6-4164-BBDB-23FB9FC6ABAA}" srcOrd="0" destOrd="0" presId="urn:microsoft.com/office/officeart/2005/8/layout/hierarchy4"/>
    <dgm:cxn modelId="{C663D370-B3E9-4C99-BD56-90F2A9131E0B}" type="presParOf" srcId="{FFBACF61-2660-4E1B-8798-2D12E6475D54}" destId="{F2C12314-ACA9-4412-8D02-4ED73DC82626}" srcOrd="1" destOrd="0" presId="urn:microsoft.com/office/officeart/2005/8/layout/hierarchy4"/>
    <dgm:cxn modelId="{465AB06E-8844-4619-82F8-BB766620D36D}" type="presParOf" srcId="{3473EADA-2D67-4E97-BF2A-86E0DF1DDA0B}" destId="{54112DBB-0058-4FFE-B75E-F2D5B1D7A226}" srcOrd="3" destOrd="0" presId="urn:microsoft.com/office/officeart/2005/8/layout/hierarchy4"/>
    <dgm:cxn modelId="{C6A112AF-E725-4ABB-A45B-E4A50E07830F}" type="presParOf" srcId="{3473EADA-2D67-4E97-BF2A-86E0DF1DDA0B}" destId="{2E6E3B31-FC0C-45D9-B194-1BEAE6700933}" srcOrd="4" destOrd="0" presId="urn:microsoft.com/office/officeart/2005/8/layout/hierarchy4"/>
    <dgm:cxn modelId="{0E0F58D6-74B1-4ED6-84C0-FAC5609BF12B}" type="presParOf" srcId="{2E6E3B31-FC0C-45D9-B194-1BEAE6700933}" destId="{8EB97547-5C42-431D-9C57-C93C86CAD1E8}" srcOrd="0" destOrd="0" presId="urn:microsoft.com/office/officeart/2005/8/layout/hierarchy4"/>
    <dgm:cxn modelId="{5531F4DD-D9EC-41B6-B97A-50E2FA0E2306}" type="presParOf" srcId="{2E6E3B31-FC0C-45D9-B194-1BEAE6700933}" destId="{D489F8B1-90D2-4F19-8E2D-5FE195DA2986}" srcOrd="1" destOrd="0" presId="urn:microsoft.com/office/officeart/2005/8/layout/hierarchy4"/>
    <dgm:cxn modelId="{B64BBF5D-1F75-42E0-B45F-5D2CB6BCFACE}" type="presParOf" srcId="{384869EE-8781-4290-9EB9-8581AC899CFF}" destId="{CC36ADE7-C2C0-4357-8BE3-AE9C99F0A5E9}" srcOrd="1" destOrd="0" presId="urn:microsoft.com/office/officeart/2005/8/layout/hierarchy4"/>
    <dgm:cxn modelId="{A3B7007D-46BF-4D62-B60C-38CDFCEE574D}" type="presParOf" srcId="{384869EE-8781-4290-9EB9-8581AC899CFF}" destId="{54CE29BB-F7C8-43E4-9250-7E6ADCD55FCA}" srcOrd="2" destOrd="0" presId="urn:microsoft.com/office/officeart/2005/8/layout/hierarchy4"/>
    <dgm:cxn modelId="{AF6E9B7A-1BCB-4769-B692-AC1775A35BB5}" type="presParOf" srcId="{54CE29BB-F7C8-43E4-9250-7E6ADCD55FCA}" destId="{A32E7194-1F1B-4B26-AE3C-BE4A85BB539F}" srcOrd="0" destOrd="0" presId="urn:microsoft.com/office/officeart/2005/8/layout/hierarchy4"/>
    <dgm:cxn modelId="{32507B84-A1AF-45C4-92C3-0BC2987537E1}" type="presParOf" srcId="{54CE29BB-F7C8-43E4-9250-7E6ADCD55FCA}" destId="{9007FD05-08AD-4967-8537-87C886B6A46F}" srcOrd="1" destOrd="0" presId="urn:microsoft.com/office/officeart/2005/8/layout/hierarchy4"/>
    <dgm:cxn modelId="{0F5B90E0-8106-44B7-BBF5-461C951F82E9}" type="presParOf" srcId="{54CE29BB-F7C8-43E4-9250-7E6ADCD55FCA}" destId="{236C2A80-DCF5-49C5-80EC-BDC061D3399B}" srcOrd="2" destOrd="0" presId="urn:microsoft.com/office/officeart/2005/8/layout/hierarchy4"/>
    <dgm:cxn modelId="{D18FFF7E-3FD4-418A-BBCB-6AEF1B055343}" type="presParOf" srcId="{236C2A80-DCF5-49C5-80EC-BDC061D3399B}" destId="{8DABF83D-0EA8-4A7C-A833-403B454A3FFE}" srcOrd="0" destOrd="0" presId="urn:microsoft.com/office/officeart/2005/8/layout/hierarchy4"/>
    <dgm:cxn modelId="{5518606B-1EE7-4F06-BC17-36B0B55A391A}" type="presParOf" srcId="{8DABF83D-0EA8-4A7C-A833-403B454A3FFE}" destId="{ED010D13-A1F3-46C8-A9DC-15DAFC5853A0}" srcOrd="0" destOrd="0" presId="urn:microsoft.com/office/officeart/2005/8/layout/hierarchy4"/>
    <dgm:cxn modelId="{6D184F2E-FD71-428E-BBC3-AE32EAE1A447}" type="presParOf" srcId="{8DABF83D-0EA8-4A7C-A833-403B454A3FFE}" destId="{98563621-AAFF-446D-A628-4BD4BDA8418C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271B9B-D54B-44D4-B9B9-57229C75639B}" type="doc">
      <dgm:prSet loTypeId="urn:microsoft.com/office/officeart/2005/8/layout/hierarchy1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FD7390C-8C6F-4DAE-AB12-A3969DE283DD}">
      <dgm:prSet phldrT="[文本]"/>
      <dgm:spPr/>
      <dgm:t>
        <a:bodyPr/>
        <a:lstStyle/>
        <a:p>
          <a:r>
            <a:rPr lang="zh-CN" altLang="en-US" dirty="0" smtClean="0"/>
            <a:t>调查小组</a:t>
          </a:r>
          <a:endParaRPr lang="zh-CN" altLang="en-US" dirty="0"/>
        </a:p>
      </dgm:t>
    </dgm:pt>
    <dgm:pt modelId="{D30A0C39-B9B8-4371-9079-FCD2A9027123}" type="parTrans" cxnId="{34AC6333-D4E3-4EA6-A9EB-862BD9A19483}">
      <dgm:prSet/>
      <dgm:spPr/>
      <dgm:t>
        <a:bodyPr/>
        <a:lstStyle/>
        <a:p>
          <a:endParaRPr lang="zh-CN" altLang="en-US"/>
        </a:p>
      </dgm:t>
    </dgm:pt>
    <dgm:pt modelId="{13225590-185C-4627-9BD9-78B2B12F80EA}" type="sibTrans" cxnId="{34AC6333-D4E3-4EA6-A9EB-862BD9A19483}">
      <dgm:prSet/>
      <dgm:spPr/>
      <dgm:t>
        <a:bodyPr/>
        <a:lstStyle/>
        <a:p>
          <a:endParaRPr lang="zh-CN" altLang="en-US"/>
        </a:p>
      </dgm:t>
    </dgm:pt>
    <dgm:pt modelId="{FFCE559B-29FE-4641-A5CB-CFF9F5DF3DF8}">
      <dgm:prSet phldrT="[文本]"/>
      <dgm:spPr/>
      <dgm:t>
        <a:bodyPr/>
        <a:lstStyle/>
        <a:p>
          <a:r>
            <a:rPr lang="zh-CN" altLang="en-US" dirty="0" smtClean="0"/>
            <a:t>组长</a:t>
          </a:r>
          <a:endParaRPr lang="zh-CN" altLang="en-US" dirty="0"/>
        </a:p>
      </dgm:t>
    </dgm:pt>
    <dgm:pt modelId="{9EC04568-85A2-4A7C-AFDB-989C3537503B}" type="parTrans" cxnId="{75020B8C-E1F4-46AE-8994-E379EEF08FFE}">
      <dgm:prSet/>
      <dgm:spPr/>
      <dgm:t>
        <a:bodyPr/>
        <a:lstStyle/>
        <a:p>
          <a:endParaRPr lang="zh-CN" altLang="en-US"/>
        </a:p>
      </dgm:t>
    </dgm:pt>
    <dgm:pt modelId="{6FAD83A0-7820-47C0-884C-DC942C3F4F7C}" type="sibTrans" cxnId="{75020B8C-E1F4-46AE-8994-E379EEF08FFE}">
      <dgm:prSet/>
      <dgm:spPr/>
      <dgm:t>
        <a:bodyPr/>
        <a:lstStyle/>
        <a:p>
          <a:endParaRPr lang="zh-CN" altLang="en-US"/>
        </a:p>
      </dgm:t>
    </dgm:pt>
    <dgm:pt modelId="{D373F1E9-772F-42E2-8E1D-A185AAFCFD02}">
      <dgm:prSet phldrT="[文本]"/>
      <dgm:spPr/>
      <dgm:t>
        <a:bodyPr/>
        <a:lstStyle/>
        <a:p>
          <a:r>
            <a:rPr lang="zh-CN" altLang="en-US" dirty="0" smtClean="0"/>
            <a:t>调查员</a:t>
          </a:r>
          <a:endParaRPr lang="zh-CN" altLang="en-US" dirty="0"/>
        </a:p>
      </dgm:t>
    </dgm:pt>
    <dgm:pt modelId="{E3DC5721-6CBD-4A45-8725-4735A594FC52}" type="parTrans" cxnId="{10274773-7C88-4521-8174-6258DBD7058F}">
      <dgm:prSet/>
      <dgm:spPr/>
      <dgm:t>
        <a:bodyPr/>
        <a:lstStyle/>
        <a:p>
          <a:endParaRPr lang="zh-CN" altLang="en-US"/>
        </a:p>
      </dgm:t>
    </dgm:pt>
    <dgm:pt modelId="{2FBF6AAC-CF80-46D7-B2BE-B9A0B752AEA0}" type="sibTrans" cxnId="{10274773-7C88-4521-8174-6258DBD7058F}">
      <dgm:prSet/>
      <dgm:spPr/>
      <dgm:t>
        <a:bodyPr/>
        <a:lstStyle/>
        <a:p>
          <a:endParaRPr lang="zh-CN" altLang="en-US"/>
        </a:p>
      </dgm:t>
    </dgm:pt>
    <dgm:pt modelId="{746D6F0B-E6E6-4E44-8B41-E06EB4A25CA4}">
      <dgm:prSet phldrT="[文本]"/>
      <dgm:spPr/>
      <dgm:t>
        <a:bodyPr/>
        <a:lstStyle/>
        <a:p>
          <a:r>
            <a:rPr lang="zh-CN" altLang="en-US" dirty="0" smtClean="0"/>
            <a:t>陪调员</a:t>
          </a:r>
          <a:endParaRPr lang="zh-CN" altLang="en-US" dirty="0"/>
        </a:p>
      </dgm:t>
    </dgm:pt>
    <dgm:pt modelId="{40B8E150-4AF8-4413-97CB-8ECEBA12343E}" type="parTrans" cxnId="{A805FBE9-8FAE-4460-93BC-FF987F64B47A}">
      <dgm:prSet/>
      <dgm:spPr/>
      <dgm:t>
        <a:bodyPr/>
        <a:lstStyle/>
        <a:p>
          <a:endParaRPr lang="zh-CN" altLang="en-US"/>
        </a:p>
      </dgm:t>
    </dgm:pt>
    <dgm:pt modelId="{AD2BF228-9FFC-49C5-9D3E-882CBA9036D5}" type="sibTrans" cxnId="{A805FBE9-8FAE-4460-93BC-FF987F64B47A}">
      <dgm:prSet/>
      <dgm:spPr/>
      <dgm:t>
        <a:bodyPr/>
        <a:lstStyle/>
        <a:p>
          <a:endParaRPr lang="zh-CN" altLang="en-US"/>
        </a:p>
      </dgm:t>
    </dgm:pt>
    <dgm:pt modelId="{29130AA8-8FAE-46E1-98EC-F048A639D036}" type="pres">
      <dgm:prSet presAssocID="{A8271B9B-D54B-44D4-B9B9-57229C75639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ED33CFB-5972-452A-8F66-44E0538FBDEC}" type="pres">
      <dgm:prSet presAssocID="{AFD7390C-8C6F-4DAE-AB12-A3969DE283DD}" presName="hierRoot1" presStyleCnt="0"/>
      <dgm:spPr/>
    </dgm:pt>
    <dgm:pt modelId="{77FE17F8-7B65-4286-BF75-9B93E535F0E4}" type="pres">
      <dgm:prSet presAssocID="{AFD7390C-8C6F-4DAE-AB12-A3969DE283DD}" presName="composite" presStyleCnt="0"/>
      <dgm:spPr/>
    </dgm:pt>
    <dgm:pt modelId="{4A42EF71-C67F-401E-A91C-E03B17636DCC}" type="pres">
      <dgm:prSet presAssocID="{AFD7390C-8C6F-4DAE-AB12-A3969DE283DD}" presName="background" presStyleLbl="node0" presStyleIdx="0" presStyleCnt="1"/>
      <dgm:spPr/>
    </dgm:pt>
    <dgm:pt modelId="{86C56A30-C98B-4725-A11E-AFB36F18C77D}" type="pres">
      <dgm:prSet presAssocID="{AFD7390C-8C6F-4DAE-AB12-A3969DE283D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B9590CE-4142-4E9A-A115-2E2751FEBF1A}" type="pres">
      <dgm:prSet presAssocID="{AFD7390C-8C6F-4DAE-AB12-A3969DE283DD}" presName="hierChild2" presStyleCnt="0"/>
      <dgm:spPr/>
    </dgm:pt>
    <dgm:pt modelId="{330D2AE8-4D06-4678-9E02-686FCBA76C7B}" type="pres">
      <dgm:prSet presAssocID="{9EC04568-85A2-4A7C-AFDB-989C3537503B}" presName="Name10" presStyleLbl="parChTrans1D2" presStyleIdx="0" presStyleCnt="3"/>
      <dgm:spPr/>
      <dgm:t>
        <a:bodyPr/>
        <a:lstStyle/>
        <a:p>
          <a:endParaRPr lang="zh-CN" altLang="en-US"/>
        </a:p>
      </dgm:t>
    </dgm:pt>
    <dgm:pt modelId="{36AD3D2B-7855-4875-B640-689EF76333CD}" type="pres">
      <dgm:prSet presAssocID="{FFCE559B-29FE-4641-A5CB-CFF9F5DF3DF8}" presName="hierRoot2" presStyleCnt="0"/>
      <dgm:spPr/>
    </dgm:pt>
    <dgm:pt modelId="{BAEC2072-9E6D-42DC-AC51-992673E2B6B2}" type="pres">
      <dgm:prSet presAssocID="{FFCE559B-29FE-4641-A5CB-CFF9F5DF3DF8}" presName="composite2" presStyleCnt="0"/>
      <dgm:spPr/>
    </dgm:pt>
    <dgm:pt modelId="{A3E75E21-9AB2-4ADF-A54E-6B6E51B773EE}" type="pres">
      <dgm:prSet presAssocID="{FFCE559B-29FE-4641-A5CB-CFF9F5DF3DF8}" presName="background2" presStyleLbl="node2" presStyleIdx="0" presStyleCnt="3"/>
      <dgm:spPr/>
    </dgm:pt>
    <dgm:pt modelId="{442E7B6C-A623-490D-911C-81115B3779EB}" type="pres">
      <dgm:prSet presAssocID="{FFCE559B-29FE-4641-A5CB-CFF9F5DF3DF8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98FD0E8-D878-41E8-B5BF-383E77319510}" type="pres">
      <dgm:prSet presAssocID="{FFCE559B-29FE-4641-A5CB-CFF9F5DF3DF8}" presName="hierChild3" presStyleCnt="0"/>
      <dgm:spPr/>
    </dgm:pt>
    <dgm:pt modelId="{8F0CD999-AD2F-4128-B476-E993392D4185}" type="pres">
      <dgm:prSet presAssocID="{E3DC5721-6CBD-4A45-8725-4735A594FC52}" presName="Name10" presStyleLbl="parChTrans1D2" presStyleIdx="1" presStyleCnt="3"/>
      <dgm:spPr/>
      <dgm:t>
        <a:bodyPr/>
        <a:lstStyle/>
        <a:p>
          <a:endParaRPr lang="zh-CN" altLang="en-US"/>
        </a:p>
      </dgm:t>
    </dgm:pt>
    <dgm:pt modelId="{9A90DCB7-EC70-4AC2-8BA3-DCCE6C3B474D}" type="pres">
      <dgm:prSet presAssocID="{D373F1E9-772F-42E2-8E1D-A185AAFCFD02}" presName="hierRoot2" presStyleCnt="0"/>
      <dgm:spPr/>
    </dgm:pt>
    <dgm:pt modelId="{E60CB423-B134-4EE8-852D-50BD31E29AF3}" type="pres">
      <dgm:prSet presAssocID="{D373F1E9-772F-42E2-8E1D-A185AAFCFD02}" presName="composite2" presStyleCnt="0"/>
      <dgm:spPr/>
    </dgm:pt>
    <dgm:pt modelId="{98EEBFC1-99B4-485A-93F3-C28716315BE7}" type="pres">
      <dgm:prSet presAssocID="{D373F1E9-772F-42E2-8E1D-A185AAFCFD02}" presName="background2" presStyleLbl="node2" presStyleIdx="1" presStyleCnt="3"/>
      <dgm:spPr/>
    </dgm:pt>
    <dgm:pt modelId="{CF516A15-D1F6-42AE-AF8F-23BF40C85BA1}" type="pres">
      <dgm:prSet presAssocID="{D373F1E9-772F-42E2-8E1D-A185AAFCFD02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20642D9-92D0-4BDA-BFC1-06A8B03B634D}" type="pres">
      <dgm:prSet presAssocID="{D373F1E9-772F-42E2-8E1D-A185AAFCFD02}" presName="hierChild3" presStyleCnt="0"/>
      <dgm:spPr/>
    </dgm:pt>
    <dgm:pt modelId="{42FD306F-D1C8-4451-A579-180393023CAD}" type="pres">
      <dgm:prSet presAssocID="{40B8E150-4AF8-4413-97CB-8ECEBA12343E}" presName="Name10" presStyleLbl="parChTrans1D2" presStyleIdx="2" presStyleCnt="3"/>
      <dgm:spPr/>
      <dgm:t>
        <a:bodyPr/>
        <a:lstStyle/>
        <a:p>
          <a:endParaRPr lang="zh-CN" altLang="en-US"/>
        </a:p>
      </dgm:t>
    </dgm:pt>
    <dgm:pt modelId="{5297290A-4FF5-4A0B-B93D-2100893B06BC}" type="pres">
      <dgm:prSet presAssocID="{746D6F0B-E6E6-4E44-8B41-E06EB4A25CA4}" presName="hierRoot2" presStyleCnt="0"/>
      <dgm:spPr/>
    </dgm:pt>
    <dgm:pt modelId="{E0FD17C2-8F33-43C7-96E3-5ACB690CC4A1}" type="pres">
      <dgm:prSet presAssocID="{746D6F0B-E6E6-4E44-8B41-E06EB4A25CA4}" presName="composite2" presStyleCnt="0"/>
      <dgm:spPr/>
    </dgm:pt>
    <dgm:pt modelId="{FE4ECAC0-46A6-40E7-BFFB-800C7130670F}" type="pres">
      <dgm:prSet presAssocID="{746D6F0B-E6E6-4E44-8B41-E06EB4A25CA4}" presName="background2" presStyleLbl="node2" presStyleIdx="2" presStyleCnt="3"/>
      <dgm:spPr/>
    </dgm:pt>
    <dgm:pt modelId="{51C8E11E-5771-425D-B530-91DBC4DFBF01}" type="pres">
      <dgm:prSet presAssocID="{746D6F0B-E6E6-4E44-8B41-E06EB4A25CA4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32DEE60-2FD2-4C03-A4DF-FFC7F96A86E7}" type="pres">
      <dgm:prSet presAssocID="{746D6F0B-E6E6-4E44-8B41-E06EB4A25CA4}" presName="hierChild3" presStyleCnt="0"/>
      <dgm:spPr/>
    </dgm:pt>
  </dgm:ptLst>
  <dgm:cxnLst>
    <dgm:cxn modelId="{0A15AB88-AECD-482E-8BAA-E7A423F72FAE}" type="presOf" srcId="{E3DC5721-6CBD-4A45-8725-4735A594FC52}" destId="{8F0CD999-AD2F-4128-B476-E993392D4185}" srcOrd="0" destOrd="0" presId="urn:microsoft.com/office/officeart/2005/8/layout/hierarchy1"/>
    <dgm:cxn modelId="{34AC6333-D4E3-4EA6-A9EB-862BD9A19483}" srcId="{A8271B9B-D54B-44D4-B9B9-57229C75639B}" destId="{AFD7390C-8C6F-4DAE-AB12-A3969DE283DD}" srcOrd="0" destOrd="0" parTransId="{D30A0C39-B9B8-4371-9079-FCD2A9027123}" sibTransId="{13225590-185C-4627-9BD9-78B2B12F80EA}"/>
    <dgm:cxn modelId="{DF261ED5-C61A-45F0-83EB-15DBEA88041C}" type="presOf" srcId="{746D6F0B-E6E6-4E44-8B41-E06EB4A25CA4}" destId="{51C8E11E-5771-425D-B530-91DBC4DFBF01}" srcOrd="0" destOrd="0" presId="urn:microsoft.com/office/officeart/2005/8/layout/hierarchy1"/>
    <dgm:cxn modelId="{A0813F21-F795-4743-8895-0CDEE053E95B}" type="presOf" srcId="{AFD7390C-8C6F-4DAE-AB12-A3969DE283DD}" destId="{86C56A30-C98B-4725-A11E-AFB36F18C77D}" srcOrd="0" destOrd="0" presId="urn:microsoft.com/office/officeart/2005/8/layout/hierarchy1"/>
    <dgm:cxn modelId="{42A4EE13-4F87-4C64-971B-D61840009167}" type="presOf" srcId="{A8271B9B-D54B-44D4-B9B9-57229C75639B}" destId="{29130AA8-8FAE-46E1-98EC-F048A639D036}" srcOrd="0" destOrd="0" presId="urn:microsoft.com/office/officeart/2005/8/layout/hierarchy1"/>
    <dgm:cxn modelId="{20910715-EFCE-43A2-8BFC-DCD3E2E23609}" type="presOf" srcId="{40B8E150-4AF8-4413-97CB-8ECEBA12343E}" destId="{42FD306F-D1C8-4451-A579-180393023CAD}" srcOrd="0" destOrd="0" presId="urn:microsoft.com/office/officeart/2005/8/layout/hierarchy1"/>
    <dgm:cxn modelId="{837C16E4-02B7-4F23-80D5-869BEE995A25}" type="presOf" srcId="{D373F1E9-772F-42E2-8E1D-A185AAFCFD02}" destId="{CF516A15-D1F6-42AE-AF8F-23BF40C85BA1}" srcOrd="0" destOrd="0" presId="urn:microsoft.com/office/officeart/2005/8/layout/hierarchy1"/>
    <dgm:cxn modelId="{10274773-7C88-4521-8174-6258DBD7058F}" srcId="{AFD7390C-8C6F-4DAE-AB12-A3969DE283DD}" destId="{D373F1E9-772F-42E2-8E1D-A185AAFCFD02}" srcOrd="1" destOrd="0" parTransId="{E3DC5721-6CBD-4A45-8725-4735A594FC52}" sibTransId="{2FBF6AAC-CF80-46D7-B2BE-B9A0B752AEA0}"/>
    <dgm:cxn modelId="{75020B8C-E1F4-46AE-8994-E379EEF08FFE}" srcId="{AFD7390C-8C6F-4DAE-AB12-A3969DE283DD}" destId="{FFCE559B-29FE-4641-A5CB-CFF9F5DF3DF8}" srcOrd="0" destOrd="0" parTransId="{9EC04568-85A2-4A7C-AFDB-989C3537503B}" sibTransId="{6FAD83A0-7820-47C0-884C-DC942C3F4F7C}"/>
    <dgm:cxn modelId="{A805FBE9-8FAE-4460-93BC-FF987F64B47A}" srcId="{AFD7390C-8C6F-4DAE-AB12-A3969DE283DD}" destId="{746D6F0B-E6E6-4E44-8B41-E06EB4A25CA4}" srcOrd="2" destOrd="0" parTransId="{40B8E150-4AF8-4413-97CB-8ECEBA12343E}" sibTransId="{AD2BF228-9FFC-49C5-9D3E-882CBA9036D5}"/>
    <dgm:cxn modelId="{0F2BEEA3-399B-4104-BC4E-07EBF54A533B}" type="presOf" srcId="{FFCE559B-29FE-4641-A5CB-CFF9F5DF3DF8}" destId="{442E7B6C-A623-490D-911C-81115B3779EB}" srcOrd="0" destOrd="0" presId="urn:microsoft.com/office/officeart/2005/8/layout/hierarchy1"/>
    <dgm:cxn modelId="{10FC8DBF-74E7-4ABA-8F9A-60C419413773}" type="presOf" srcId="{9EC04568-85A2-4A7C-AFDB-989C3537503B}" destId="{330D2AE8-4D06-4678-9E02-686FCBA76C7B}" srcOrd="0" destOrd="0" presId="urn:microsoft.com/office/officeart/2005/8/layout/hierarchy1"/>
    <dgm:cxn modelId="{5971F148-248B-4B0D-982F-2D6545ED9E49}" type="presParOf" srcId="{29130AA8-8FAE-46E1-98EC-F048A639D036}" destId="{EED33CFB-5972-452A-8F66-44E0538FBDEC}" srcOrd="0" destOrd="0" presId="urn:microsoft.com/office/officeart/2005/8/layout/hierarchy1"/>
    <dgm:cxn modelId="{20D55C1A-345C-4118-B96C-C078A9CB9F79}" type="presParOf" srcId="{EED33CFB-5972-452A-8F66-44E0538FBDEC}" destId="{77FE17F8-7B65-4286-BF75-9B93E535F0E4}" srcOrd="0" destOrd="0" presId="urn:microsoft.com/office/officeart/2005/8/layout/hierarchy1"/>
    <dgm:cxn modelId="{0B1EC5DC-6BBC-48A7-92D9-4903F6D4DBD8}" type="presParOf" srcId="{77FE17F8-7B65-4286-BF75-9B93E535F0E4}" destId="{4A42EF71-C67F-401E-A91C-E03B17636DCC}" srcOrd="0" destOrd="0" presId="urn:microsoft.com/office/officeart/2005/8/layout/hierarchy1"/>
    <dgm:cxn modelId="{68CFF89A-A4C1-4B28-B7A3-2EEF8EC25EF6}" type="presParOf" srcId="{77FE17F8-7B65-4286-BF75-9B93E535F0E4}" destId="{86C56A30-C98B-4725-A11E-AFB36F18C77D}" srcOrd="1" destOrd="0" presId="urn:microsoft.com/office/officeart/2005/8/layout/hierarchy1"/>
    <dgm:cxn modelId="{9B828FBC-2968-49F4-91CA-7019FAD91153}" type="presParOf" srcId="{EED33CFB-5972-452A-8F66-44E0538FBDEC}" destId="{DB9590CE-4142-4E9A-A115-2E2751FEBF1A}" srcOrd="1" destOrd="0" presId="urn:microsoft.com/office/officeart/2005/8/layout/hierarchy1"/>
    <dgm:cxn modelId="{31CD99A8-E240-4697-8A5B-5226AF5E27E3}" type="presParOf" srcId="{DB9590CE-4142-4E9A-A115-2E2751FEBF1A}" destId="{330D2AE8-4D06-4678-9E02-686FCBA76C7B}" srcOrd="0" destOrd="0" presId="urn:microsoft.com/office/officeart/2005/8/layout/hierarchy1"/>
    <dgm:cxn modelId="{596BE163-E0BA-4286-ADA8-A37488D7F4F0}" type="presParOf" srcId="{DB9590CE-4142-4E9A-A115-2E2751FEBF1A}" destId="{36AD3D2B-7855-4875-B640-689EF76333CD}" srcOrd="1" destOrd="0" presId="urn:microsoft.com/office/officeart/2005/8/layout/hierarchy1"/>
    <dgm:cxn modelId="{F6A7BC18-3B44-4644-9D15-154625AAB419}" type="presParOf" srcId="{36AD3D2B-7855-4875-B640-689EF76333CD}" destId="{BAEC2072-9E6D-42DC-AC51-992673E2B6B2}" srcOrd="0" destOrd="0" presId="urn:microsoft.com/office/officeart/2005/8/layout/hierarchy1"/>
    <dgm:cxn modelId="{7B9B3267-8C66-49CF-B763-0EE3F405DC78}" type="presParOf" srcId="{BAEC2072-9E6D-42DC-AC51-992673E2B6B2}" destId="{A3E75E21-9AB2-4ADF-A54E-6B6E51B773EE}" srcOrd="0" destOrd="0" presId="urn:microsoft.com/office/officeart/2005/8/layout/hierarchy1"/>
    <dgm:cxn modelId="{C5F37C4E-C175-41C7-B0CF-44A26A9EBC4A}" type="presParOf" srcId="{BAEC2072-9E6D-42DC-AC51-992673E2B6B2}" destId="{442E7B6C-A623-490D-911C-81115B3779EB}" srcOrd="1" destOrd="0" presId="urn:microsoft.com/office/officeart/2005/8/layout/hierarchy1"/>
    <dgm:cxn modelId="{AA6A9E71-2B95-412E-805E-340EFBE98F07}" type="presParOf" srcId="{36AD3D2B-7855-4875-B640-689EF76333CD}" destId="{C98FD0E8-D878-41E8-B5BF-383E77319510}" srcOrd="1" destOrd="0" presId="urn:microsoft.com/office/officeart/2005/8/layout/hierarchy1"/>
    <dgm:cxn modelId="{51AA923F-5F2B-43E8-95E4-4EEAF51FDAF4}" type="presParOf" srcId="{DB9590CE-4142-4E9A-A115-2E2751FEBF1A}" destId="{8F0CD999-AD2F-4128-B476-E993392D4185}" srcOrd="2" destOrd="0" presId="urn:microsoft.com/office/officeart/2005/8/layout/hierarchy1"/>
    <dgm:cxn modelId="{B5160B27-32F3-4BEA-81EC-643789EE6E53}" type="presParOf" srcId="{DB9590CE-4142-4E9A-A115-2E2751FEBF1A}" destId="{9A90DCB7-EC70-4AC2-8BA3-DCCE6C3B474D}" srcOrd="3" destOrd="0" presId="urn:microsoft.com/office/officeart/2005/8/layout/hierarchy1"/>
    <dgm:cxn modelId="{E01642BE-9CB0-449C-836C-6B2C5A754C96}" type="presParOf" srcId="{9A90DCB7-EC70-4AC2-8BA3-DCCE6C3B474D}" destId="{E60CB423-B134-4EE8-852D-50BD31E29AF3}" srcOrd="0" destOrd="0" presId="urn:microsoft.com/office/officeart/2005/8/layout/hierarchy1"/>
    <dgm:cxn modelId="{10D2164C-B441-43DC-A914-BA7A9597F617}" type="presParOf" srcId="{E60CB423-B134-4EE8-852D-50BD31E29AF3}" destId="{98EEBFC1-99B4-485A-93F3-C28716315BE7}" srcOrd="0" destOrd="0" presId="urn:microsoft.com/office/officeart/2005/8/layout/hierarchy1"/>
    <dgm:cxn modelId="{D359BAB5-9E6B-40BB-8F69-4D830D2DF816}" type="presParOf" srcId="{E60CB423-B134-4EE8-852D-50BD31E29AF3}" destId="{CF516A15-D1F6-42AE-AF8F-23BF40C85BA1}" srcOrd="1" destOrd="0" presId="urn:microsoft.com/office/officeart/2005/8/layout/hierarchy1"/>
    <dgm:cxn modelId="{D38611BD-F65E-4AD0-A3E4-4E395A471D86}" type="presParOf" srcId="{9A90DCB7-EC70-4AC2-8BA3-DCCE6C3B474D}" destId="{420642D9-92D0-4BDA-BFC1-06A8B03B634D}" srcOrd="1" destOrd="0" presId="urn:microsoft.com/office/officeart/2005/8/layout/hierarchy1"/>
    <dgm:cxn modelId="{8F8518F5-2310-43AB-838D-2FC094429529}" type="presParOf" srcId="{DB9590CE-4142-4E9A-A115-2E2751FEBF1A}" destId="{42FD306F-D1C8-4451-A579-180393023CAD}" srcOrd="4" destOrd="0" presId="urn:microsoft.com/office/officeart/2005/8/layout/hierarchy1"/>
    <dgm:cxn modelId="{DB26E7D0-7032-44D9-880C-F3E962B53807}" type="presParOf" srcId="{DB9590CE-4142-4E9A-A115-2E2751FEBF1A}" destId="{5297290A-4FF5-4A0B-B93D-2100893B06BC}" srcOrd="5" destOrd="0" presId="urn:microsoft.com/office/officeart/2005/8/layout/hierarchy1"/>
    <dgm:cxn modelId="{D40F8DF9-CD9C-4ACE-844B-3321F54DACBF}" type="presParOf" srcId="{5297290A-4FF5-4A0B-B93D-2100893B06BC}" destId="{E0FD17C2-8F33-43C7-96E3-5ACB690CC4A1}" srcOrd="0" destOrd="0" presId="urn:microsoft.com/office/officeart/2005/8/layout/hierarchy1"/>
    <dgm:cxn modelId="{FBB8AF60-3843-4361-9F62-4E108F4AF094}" type="presParOf" srcId="{E0FD17C2-8F33-43C7-96E3-5ACB690CC4A1}" destId="{FE4ECAC0-46A6-40E7-BFFB-800C7130670F}" srcOrd="0" destOrd="0" presId="urn:microsoft.com/office/officeart/2005/8/layout/hierarchy1"/>
    <dgm:cxn modelId="{6D169DFC-C279-450E-9974-5C1AFAA1AEA2}" type="presParOf" srcId="{E0FD17C2-8F33-43C7-96E3-5ACB690CC4A1}" destId="{51C8E11E-5771-425D-B530-91DBC4DFBF01}" srcOrd="1" destOrd="0" presId="urn:microsoft.com/office/officeart/2005/8/layout/hierarchy1"/>
    <dgm:cxn modelId="{D651DCD7-EB26-477B-B127-462E5C15C590}" type="presParOf" srcId="{5297290A-4FF5-4A0B-B93D-2100893B06BC}" destId="{B32DEE60-2FD2-4C03-A4DF-FFC7F96A86E7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3C7F7E-ABF5-4D64-B20E-359A6621B946}">
      <dsp:nvSpPr>
        <dsp:cNvPr id="0" name=""/>
        <dsp:cNvSpPr/>
      </dsp:nvSpPr>
      <dsp:spPr>
        <a:xfrm>
          <a:off x="0" y="2836"/>
          <a:ext cx="8922399" cy="147820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kern="1200" dirty="0" smtClean="0">
              <a:latin typeface="微软雅黑" pitchFamily="34" charset="-122"/>
              <a:ea typeface="微软雅黑" pitchFamily="34" charset="-122"/>
              <a:cs typeface="+mn-cs"/>
            </a:rPr>
            <a:t>街乡镇</a:t>
          </a:r>
        </a:p>
      </dsp:txBody>
      <dsp:txXfrm>
        <a:off x="0" y="2836"/>
        <a:ext cx="8922399" cy="1478203"/>
      </dsp:txXfrm>
    </dsp:sp>
    <dsp:sp modelId="{7956AA2E-C061-404E-90E5-C38D92E80CCB}">
      <dsp:nvSpPr>
        <dsp:cNvPr id="0" name=""/>
        <dsp:cNvSpPr/>
      </dsp:nvSpPr>
      <dsp:spPr>
        <a:xfrm>
          <a:off x="3296" y="1637162"/>
          <a:ext cx="66018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latin typeface="微软雅黑" pitchFamily="34" charset="-122"/>
              <a:ea typeface="微软雅黑" pitchFamily="34" charset="-122"/>
            </a:rPr>
            <a:t>社区村</a:t>
          </a:r>
          <a:endParaRPr lang="zh-CN" altLang="en-US" sz="40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96" y="1637162"/>
        <a:ext cx="6601890" cy="1478203"/>
      </dsp:txXfrm>
    </dsp:sp>
    <dsp:sp modelId="{F51FFDE2-5F7D-4837-8B67-ACFF98BD0BED}">
      <dsp:nvSpPr>
        <dsp:cNvPr id="0" name=""/>
        <dsp:cNvSpPr/>
      </dsp:nvSpPr>
      <dsp:spPr>
        <a:xfrm>
          <a:off x="3296" y="3270890"/>
          <a:ext cx="21406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itchFamily="34" charset="-122"/>
              <a:ea typeface="微软雅黑" pitchFamily="34" charset="-122"/>
            </a:rPr>
            <a:t>组长</a:t>
          </a:r>
        </a:p>
      </dsp:txBody>
      <dsp:txXfrm>
        <a:off x="3296" y="3270890"/>
        <a:ext cx="2140690" cy="1478203"/>
      </dsp:txXfrm>
    </dsp:sp>
    <dsp:sp modelId="{261D6B7A-05E6-4164-BBDB-23FB9FC6ABAA}">
      <dsp:nvSpPr>
        <dsp:cNvPr id="0" name=""/>
        <dsp:cNvSpPr/>
      </dsp:nvSpPr>
      <dsp:spPr>
        <a:xfrm>
          <a:off x="2233896" y="3270890"/>
          <a:ext cx="21406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itchFamily="34" charset="-122"/>
              <a:ea typeface="微软雅黑" pitchFamily="34" charset="-122"/>
            </a:rPr>
            <a:t>调查员</a:t>
          </a:r>
        </a:p>
      </dsp:txBody>
      <dsp:txXfrm>
        <a:off x="2233896" y="3270890"/>
        <a:ext cx="2140690" cy="1478203"/>
      </dsp:txXfrm>
    </dsp:sp>
    <dsp:sp modelId="{8EB97547-5C42-431D-9C57-C93C86CAD1E8}">
      <dsp:nvSpPr>
        <dsp:cNvPr id="0" name=""/>
        <dsp:cNvSpPr/>
      </dsp:nvSpPr>
      <dsp:spPr>
        <a:xfrm>
          <a:off x="4464496" y="3270890"/>
          <a:ext cx="21406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itchFamily="34" charset="-122"/>
              <a:ea typeface="微软雅黑" pitchFamily="34" charset="-122"/>
            </a:rPr>
            <a:t>陪调员</a:t>
          </a:r>
        </a:p>
      </dsp:txBody>
      <dsp:txXfrm>
        <a:off x="4464496" y="3270890"/>
        <a:ext cx="2140690" cy="1478203"/>
      </dsp:txXfrm>
    </dsp:sp>
    <dsp:sp modelId="{A32E7194-1F1B-4B26-AE3C-BE4A85BB539F}">
      <dsp:nvSpPr>
        <dsp:cNvPr id="0" name=""/>
        <dsp:cNvSpPr/>
      </dsp:nvSpPr>
      <dsp:spPr>
        <a:xfrm>
          <a:off x="6785004" y="1637162"/>
          <a:ext cx="21406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800" kern="1200" dirty="0" smtClean="0"/>
            <a:t>…</a:t>
          </a:r>
          <a:endParaRPr lang="zh-CN" altLang="en-US" sz="4800" kern="1200" dirty="0"/>
        </a:p>
      </dsp:txBody>
      <dsp:txXfrm>
        <a:off x="6785004" y="1637162"/>
        <a:ext cx="2140690" cy="1478203"/>
      </dsp:txXfrm>
    </dsp:sp>
    <dsp:sp modelId="{ED010D13-A1F3-46C8-A9DC-15DAFC5853A0}">
      <dsp:nvSpPr>
        <dsp:cNvPr id="0" name=""/>
        <dsp:cNvSpPr/>
      </dsp:nvSpPr>
      <dsp:spPr>
        <a:xfrm>
          <a:off x="6785004" y="3270890"/>
          <a:ext cx="2140690" cy="1478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dbl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100" kern="1200" dirty="0" smtClean="0"/>
            <a:t>…</a:t>
          </a:r>
          <a:endParaRPr lang="zh-CN" altLang="en-US" sz="6100" kern="1200" dirty="0"/>
        </a:p>
      </dsp:txBody>
      <dsp:txXfrm>
        <a:off x="6785004" y="3270890"/>
        <a:ext cx="2140690" cy="147820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FD306F-D1C8-4451-A579-180393023CAD}">
      <dsp:nvSpPr>
        <dsp:cNvPr id="0" name=""/>
        <dsp:cNvSpPr/>
      </dsp:nvSpPr>
      <dsp:spPr>
        <a:xfrm>
          <a:off x="3936487" y="2255966"/>
          <a:ext cx="2793636" cy="664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3013"/>
              </a:lnTo>
              <a:lnTo>
                <a:pt x="2793636" y="453013"/>
              </a:lnTo>
              <a:lnTo>
                <a:pt x="2793636" y="6647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CD999-AD2F-4128-B476-E993392D4185}">
      <dsp:nvSpPr>
        <dsp:cNvPr id="0" name=""/>
        <dsp:cNvSpPr/>
      </dsp:nvSpPr>
      <dsp:spPr>
        <a:xfrm>
          <a:off x="3890767" y="2255966"/>
          <a:ext cx="91440" cy="6647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47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0D2AE8-4D06-4678-9E02-686FCBA76C7B}">
      <dsp:nvSpPr>
        <dsp:cNvPr id="0" name=""/>
        <dsp:cNvSpPr/>
      </dsp:nvSpPr>
      <dsp:spPr>
        <a:xfrm>
          <a:off x="1142851" y="2255966"/>
          <a:ext cx="2793636" cy="664758"/>
        </a:xfrm>
        <a:custGeom>
          <a:avLst/>
          <a:gdLst/>
          <a:ahLst/>
          <a:cxnLst/>
          <a:rect l="0" t="0" r="0" b="0"/>
          <a:pathLst>
            <a:path>
              <a:moveTo>
                <a:pt x="2793636" y="0"/>
              </a:moveTo>
              <a:lnTo>
                <a:pt x="2793636" y="453013"/>
              </a:lnTo>
              <a:lnTo>
                <a:pt x="0" y="453013"/>
              </a:lnTo>
              <a:lnTo>
                <a:pt x="0" y="6647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2EF71-C67F-401E-A91C-E03B17636DCC}">
      <dsp:nvSpPr>
        <dsp:cNvPr id="0" name=""/>
        <dsp:cNvSpPr/>
      </dsp:nvSpPr>
      <dsp:spPr>
        <a:xfrm>
          <a:off x="2793636" y="804545"/>
          <a:ext cx="2285702" cy="14514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C56A30-C98B-4725-A11E-AFB36F18C77D}">
      <dsp:nvSpPr>
        <dsp:cNvPr id="0" name=""/>
        <dsp:cNvSpPr/>
      </dsp:nvSpPr>
      <dsp:spPr>
        <a:xfrm>
          <a:off x="3047603" y="1045814"/>
          <a:ext cx="2285702" cy="1451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调查小组</a:t>
          </a:r>
          <a:endParaRPr lang="zh-CN" altLang="en-US" sz="3700" kern="1200" dirty="0"/>
        </a:p>
      </dsp:txBody>
      <dsp:txXfrm>
        <a:off x="3047603" y="1045814"/>
        <a:ext cx="2285702" cy="1451421"/>
      </dsp:txXfrm>
    </dsp:sp>
    <dsp:sp modelId="{A3E75E21-9AB2-4ADF-A54E-6B6E51B773EE}">
      <dsp:nvSpPr>
        <dsp:cNvPr id="0" name=""/>
        <dsp:cNvSpPr/>
      </dsp:nvSpPr>
      <dsp:spPr>
        <a:xfrm>
          <a:off x="0" y="2920725"/>
          <a:ext cx="2285702" cy="14514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42E7B6C-A623-490D-911C-81115B3779EB}">
      <dsp:nvSpPr>
        <dsp:cNvPr id="0" name=""/>
        <dsp:cNvSpPr/>
      </dsp:nvSpPr>
      <dsp:spPr>
        <a:xfrm>
          <a:off x="253966" y="3161994"/>
          <a:ext cx="2285702" cy="1451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组长</a:t>
          </a:r>
          <a:endParaRPr lang="zh-CN" altLang="en-US" sz="3700" kern="1200" dirty="0"/>
        </a:p>
      </dsp:txBody>
      <dsp:txXfrm>
        <a:off x="253966" y="3161994"/>
        <a:ext cx="2285702" cy="1451421"/>
      </dsp:txXfrm>
    </dsp:sp>
    <dsp:sp modelId="{98EEBFC1-99B4-485A-93F3-C28716315BE7}">
      <dsp:nvSpPr>
        <dsp:cNvPr id="0" name=""/>
        <dsp:cNvSpPr/>
      </dsp:nvSpPr>
      <dsp:spPr>
        <a:xfrm>
          <a:off x="2793636" y="2920725"/>
          <a:ext cx="2285702" cy="14514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F516A15-D1F6-42AE-AF8F-23BF40C85BA1}">
      <dsp:nvSpPr>
        <dsp:cNvPr id="0" name=""/>
        <dsp:cNvSpPr/>
      </dsp:nvSpPr>
      <dsp:spPr>
        <a:xfrm>
          <a:off x="3047603" y="3161994"/>
          <a:ext cx="2285702" cy="1451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调查员</a:t>
          </a:r>
          <a:endParaRPr lang="zh-CN" altLang="en-US" sz="3700" kern="1200" dirty="0"/>
        </a:p>
      </dsp:txBody>
      <dsp:txXfrm>
        <a:off x="3047603" y="3161994"/>
        <a:ext cx="2285702" cy="1451421"/>
      </dsp:txXfrm>
    </dsp:sp>
    <dsp:sp modelId="{FE4ECAC0-46A6-40E7-BFFB-800C7130670F}">
      <dsp:nvSpPr>
        <dsp:cNvPr id="0" name=""/>
        <dsp:cNvSpPr/>
      </dsp:nvSpPr>
      <dsp:spPr>
        <a:xfrm>
          <a:off x="5587272" y="2920725"/>
          <a:ext cx="2285702" cy="14514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10000"/>
            </a:schemeClr>
          </a:glo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1C8E11E-5771-425D-B530-91DBC4DFBF01}">
      <dsp:nvSpPr>
        <dsp:cNvPr id="0" name=""/>
        <dsp:cNvSpPr/>
      </dsp:nvSpPr>
      <dsp:spPr>
        <a:xfrm>
          <a:off x="5841239" y="3161994"/>
          <a:ext cx="2285702" cy="14514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陪调员</a:t>
          </a:r>
          <a:endParaRPr lang="zh-CN" altLang="en-US" sz="3700" kern="1200" dirty="0"/>
        </a:p>
      </dsp:txBody>
      <dsp:txXfrm>
        <a:off x="5841239" y="3161994"/>
        <a:ext cx="2285702" cy="1451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9A1E3F4-D1F9-43EA-A3D4-6B13ED409C3F}" type="datetimeFigureOut">
              <a:rPr lang="en-US"/>
              <a:pPr>
                <a:defRPr/>
              </a:pPr>
              <a:t>11/20/2014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3603AC4-3F95-4315-9BF4-C81611C9C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364687-3521-4CAC-9F36-291993831BE4}" type="slidenum">
              <a:rPr lang="en-US" altLang="zh-CN">
                <a:ea typeface="黑体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164F02-0CDA-4E6F-AA8B-B276A03B847A}" type="slidenum">
              <a:rPr lang="en-US" altLang="zh-CN">
                <a:ea typeface="黑体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7CE9FB-A77F-4A0A-BA81-2827A016D11F}" type="slidenum">
              <a:rPr lang="en-US" altLang="zh-CN">
                <a:ea typeface="黑体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8CF048-793A-4EBA-972C-3C82BDD4E5FD}" type="slidenum">
              <a:rPr lang="en-US" altLang="zh-CN">
                <a:ea typeface="黑体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72088A-DB40-4C3F-A90E-6900D1E58056}" type="slidenum">
              <a:rPr lang="en-US" altLang="zh-CN">
                <a:ea typeface="黑体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7704511-B3DE-48A8-8E42-0198D524FD33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3DSYRW_5020.jpg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41498" y="620688"/>
            <a:ext cx="5851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sp>
        <p:nvSpPr>
          <p:cNvPr id="3" name="矩形 6"/>
          <p:cNvSpPr/>
          <p:nvPr userDrawn="1"/>
        </p:nvSpPr>
        <p:spPr>
          <a:xfrm>
            <a:off x="0" y="4149725"/>
            <a:ext cx="12190413" cy="1389063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组合 45"/>
          <p:cNvGrpSpPr>
            <a:grpSpLocks/>
          </p:cNvGrpSpPr>
          <p:nvPr userDrawn="1"/>
        </p:nvGrpSpPr>
        <p:grpSpPr bwMode="auto">
          <a:xfrm>
            <a:off x="261938" y="404813"/>
            <a:ext cx="3592512" cy="576262"/>
            <a:chOff x="54856" y="404664"/>
            <a:chExt cx="3592078" cy="576064"/>
          </a:xfrm>
        </p:grpSpPr>
        <p:sp>
          <p:nvSpPr>
            <p:cNvPr id="5" name="TextBox 46"/>
            <p:cNvSpPr txBox="1"/>
            <p:nvPr userDrawn="1"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" name="Picture 2" descr="C:\Users\YASHA\Desktop\残联LOGO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6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0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8F7F308E-0004-44D0-962D-E23FDEF775CF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5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9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1A1CBBFD-3185-44FA-9FDE-1ADB54990D3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0D7D1E61-EF58-4DA7-A984-A0661AA5FD48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C3374857-4B2A-4E46-A883-B41E3A6DBB1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7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B2993267-9FCE-4C31-8A24-234B9AA5C428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EAA4-136B-46D4-8639-8F71FD365305}" type="datetimeFigureOut">
              <a:rPr lang="zh-CN" altLang="en-US"/>
              <a:pPr>
                <a:defRPr/>
              </a:pPr>
              <a:t>2014/11/20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0D569-DA3D-41C7-95F9-E905C44F18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697E0D30-D315-4CC9-BFA1-BE0887F9FC2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4" name="斜纹 12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 rot="18928564">
            <a:off x="11387138" y="6332538"/>
            <a:ext cx="8001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AA8D48DB-DB70-4CEB-B07D-403D4530FB7E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4" name="斜纹 6"/>
          <p:cNvSpPr/>
          <p:nvPr userDrawn="1"/>
        </p:nvSpPr>
        <p:spPr>
          <a:xfrm rot="10800000">
            <a:off x="11182350" y="5849937"/>
            <a:ext cx="1008063" cy="1008063"/>
          </a:xfrm>
          <a:prstGeom prst="diagStrip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5" name="TextBox 12"/>
          <p:cNvSpPr txBox="1"/>
          <p:nvPr userDrawn="1"/>
        </p:nvSpPr>
        <p:spPr>
          <a:xfrm rot="18928564">
            <a:off x="11387138" y="6332538"/>
            <a:ext cx="8001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7"/>
          <p:cNvSpPr/>
          <p:nvPr userDrawn="1"/>
        </p:nvSpPr>
        <p:spPr>
          <a:xfrm>
            <a:off x="334963" y="0"/>
            <a:ext cx="86360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1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C566E90E-6A94-4EA3-8114-94B3DB19C2FD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406400" y="0"/>
            <a:ext cx="86360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4EC9DC99-21BC-4DD8-9384-62B985AFD72D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1D33B532-018B-436A-981E-31533F29A45E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8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2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D4E593BF-36F3-4AED-B82E-475C2D66FAAE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10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4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45536EE6-1634-4556-9902-EBDAD4DA9E95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0" y="404813"/>
            <a:ext cx="12190413" cy="576262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6"/>
          <p:cNvSpPr/>
          <p:nvPr userDrawn="1"/>
        </p:nvSpPr>
        <p:spPr>
          <a:xfrm>
            <a:off x="622300" y="0"/>
            <a:ext cx="2089150" cy="6858000"/>
          </a:xfrm>
          <a:prstGeom prst="rect">
            <a:avLst/>
          </a:prstGeom>
          <a:solidFill>
            <a:srgbClr val="36B2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矩形 10"/>
          <p:cNvSpPr/>
          <p:nvPr userDrawn="1"/>
        </p:nvSpPr>
        <p:spPr>
          <a:xfrm>
            <a:off x="10847388" y="5302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975EBFD9-D232-4E16-A3A3-B3694A8D017E}" type="slidenum">
              <a:rPr lang="zh-CN" altLang="en-US" sz="1600">
                <a:solidFill>
                  <a:schemeClr val="bg1"/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</a:rPr>
              <a:t> 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6994DE-CEAD-465F-B8D3-1C84B1CE44BA}" type="datetimeFigureOut">
              <a:rPr lang="zh-CN" altLang="en-US"/>
              <a:pPr>
                <a:defRPr/>
              </a:pPr>
              <a:t>2014/11/20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E0586C-88FD-4C2B-A5CD-0B9CB6E7D5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66" r:id="rId15"/>
    <p:sldLayoutId id="2147483681" r:id="rId16"/>
    <p:sldLayoutId id="2147483682" r:id="rId17"/>
    <p:sldLayoutId id="2147483683" r:id="rId18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slide" Target="slide3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slide" Target="slide3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32163" y="4265613"/>
            <a:ext cx="52641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专项调查培训</a:t>
            </a:r>
          </a:p>
        </p:txBody>
      </p:sp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8470900" y="5949950"/>
            <a:ext cx="2305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46"/>
          <p:cNvGrpSpPr>
            <a:grpSpLocks/>
          </p:cNvGrpSpPr>
          <p:nvPr/>
        </p:nvGrpSpPr>
        <p:grpSpPr bwMode="auto">
          <a:xfrm>
            <a:off x="3719513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2867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868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7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9999" y="2108916"/>
            <a:ext cx="738664" cy="432048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培训的组织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388" y="290455"/>
            <a:ext cx="9936162" cy="6093976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dirty="0">
              <a:solidFill>
                <a:schemeClr val="tx1"/>
              </a:solidFill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zh-CN" altLang="en-US" sz="3600" dirty="0">
                <a:solidFill>
                  <a:schemeClr val="tx1"/>
                </a:solidFill>
                <a:latin typeface="+mj-ea"/>
                <a:ea typeface="+mj-ea"/>
              </a:rPr>
              <a:t>在全国专项调查办公室指导和市专项调查工作联席会议的指导下，</a:t>
            </a: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分三级</a:t>
            </a:r>
            <a:r>
              <a:rPr lang="zh-CN" altLang="en-US" sz="3600" dirty="0">
                <a:solidFill>
                  <a:schemeClr val="tx1"/>
                </a:solidFill>
                <a:latin typeface="+mj-ea"/>
                <a:ea typeface="+mj-ea"/>
              </a:rPr>
              <a:t>培训，市级</a:t>
            </a: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培训、区县</a:t>
            </a:r>
            <a:r>
              <a:rPr lang="zh-CN" altLang="en-US" sz="3600" dirty="0">
                <a:solidFill>
                  <a:schemeClr val="tx1"/>
                </a:solidFill>
                <a:latin typeface="+mj-ea"/>
                <a:ea typeface="+mj-ea"/>
              </a:rPr>
              <a:t>级</a:t>
            </a: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培训和街道（乡镇）级培训。</a:t>
            </a:r>
            <a:endParaRPr lang="en-US" altLang="zh-CN" sz="36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       街道（乡镇）级培训以落实调查小组职责为重点，熟悉调查底册情况和整理</a:t>
            </a:r>
            <a:r>
              <a:rPr lang="en-US" altLang="zh-CN" sz="3600" dirty="0" smtClean="0">
                <a:solidFill>
                  <a:schemeClr val="tx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残疾人基本服务状况一览表</a:t>
            </a:r>
            <a:r>
              <a:rPr lang="en-US" altLang="zh-CN" sz="3600" dirty="0" smtClean="0">
                <a:solidFill>
                  <a:schemeClr val="tx1"/>
                </a:solidFill>
                <a:latin typeface="+mj-ea"/>
                <a:ea typeface="+mj-ea"/>
              </a:rPr>
              <a:t>》</a:t>
            </a:r>
            <a:r>
              <a:rPr lang="zh-CN" altLang="en-US" sz="3600" dirty="0" smtClean="0">
                <a:solidFill>
                  <a:schemeClr val="tx1"/>
                </a:solidFill>
                <a:latin typeface="+mj-ea"/>
                <a:ea typeface="+mj-ea"/>
              </a:rPr>
              <a:t>为主要内容。</a:t>
            </a:r>
            <a:endParaRPr lang="zh-CN" altLang="en-US" sz="3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022475" y="2428875"/>
            <a:ext cx="2857500" cy="28575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市级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区县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160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人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街乡镇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grpSp>
        <p:nvGrpSpPr>
          <p:cNvPr id="29698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29699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971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2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9998" y="2264902"/>
            <a:ext cx="738664" cy="2664296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培训的对象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022475" y="1928813"/>
            <a:ext cx="2857500" cy="8572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dirty="0">
                <a:solidFill>
                  <a:schemeClr val="tx1"/>
                </a:solidFill>
              </a:rPr>
              <a:t>市级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380038" y="2357438"/>
            <a:ext cx="2859087" cy="28575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街道（乡镇）相关人员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社区（村）调查员</a:t>
            </a:r>
            <a:endParaRPr lang="zh-CN" altLang="en-US" sz="2800" dirty="0"/>
          </a:p>
        </p:txBody>
      </p:sp>
      <p:sp>
        <p:nvSpPr>
          <p:cNvPr id="20" name="圆角矩形 19"/>
          <p:cNvSpPr/>
          <p:nvPr/>
        </p:nvSpPr>
        <p:spPr>
          <a:xfrm>
            <a:off x="5380038" y="1928813"/>
            <a:ext cx="2859087" cy="8572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dirty="0">
                <a:solidFill>
                  <a:schemeClr val="tx1"/>
                </a:solidFill>
              </a:rPr>
              <a:t>区县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667750" y="2357438"/>
            <a:ext cx="2857500" cy="28575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专项调查小组组长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陪调员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8667750" y="1928813"/>
            <a:ext cx="2857500" cy="8572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400" dirty="0">
                <a:solidFill>
                  <a:schemeClr val="tx1"/>
                </a:solidFill>
              </a:rPr>
              <a:t>街乡镇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072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074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5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1604" y="2128320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主 要 内 容</a:t>
            </a:r>
          </a:p>
        </p:txBody>
      </p:sp>
      <p:grpSp>
        <p:nvGrpSpPr>
          <p:cNvPr id="30727" name="组合 10"/>
          <p:cNvGrpSpPr>
            <a:grpSpLocks/>
          </p:cNvGrpSpPr>
          <p:nvPr/>
        </p:nvGrpSpPr>
        <p:grpSpPr bwMode="auto">
          <a:xfrm>
            <a:off x="2854325" y="1714488"/>
            <a:ext cx="6451600" cy="585787"/>
            <a:chOff x="3779912" y="1777380"/>
            <a:chExt cx="4896544" cy="443586"/>
          </a:xfrm>
        </p:grpSpPr>
        <p:sp>
          <p:nvSpPr>
            <p:cNvPr id="15" name="矩形 14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a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培训内容</a:t>
              </a:r>
            </a:p>
          </p:txBody>
        </p:sp>
      </p:grpSp>
      <p:grpSp>
        <p:nvGrpSpPr>
          <p:cNvPr id="30728" name="组合 14"/>
          <p:cNvGrpSpPr>
            <a:grpSpLocks/>
          </p:cNvGrpSpPr>
          <p:nvPr/>
        </p:nvGrpSpPr>
        <p:grpSpPr bwMode="auto">
          <a:xfrm>
            <a:off x="2854325" y="2643175"/>
            <a:ext cx="6451600" cy="585788"/>
            <a:chOff x="3779912" y="1777380"/>
            <a:chExt cx="4896544" cy="443586"/>
          </a:xfrm>
        </p:grpSpPr>
        <p:sp>
          <p:nvSpPr>
            <p:cNvPr id="20" name="矩形 19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b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培训标准</a:t>
              </a:r>
            </a:p>
          </p:txBody>
        </p:sp>
      </p:grpSp>
      <p:grpSp>
        <p:nvGrpSpPr>
          <p:cNvPr id="30729" name="组合 14"/>
          <p:cNvGrpSpPr>
            <a:grpSpLocks/>
          </p:cNvGrpSpPr>
          <p:nvPr/>
        </p:nvGrpSpPr>
        <p:grpSpPr bwMode="auto">
          <a:xfrm>
            <a:off x="2879725" y="3568688"/>
            <a:ext cx="6451600" cy="585787"/>
            <a:chOff x="3779912" y="1777380"/>
            <a:chExt cx="4896544" cy="443586"/>
          </a:xfrm>
        </p:grpSpPr>
        <p:sp>
          <p:nvSpPr>
            <p:cNvPr id="24" name="矩形 23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c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培训师资</a:t>
              </a:r>
              <a:endParaRPr lang="zh-CN" altLang="en-US" sz="2800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730" name="组合 14"/>
          <p:cNvGrpSpPr>
            <a:grpSpLocks/>
          </p:cNvGrpSpPr>
          <p:nvPr/>
        </p:nvGrpSpPr>
        <p:grpSpPr bwMode="auto">
          <a:xfrm>
            <a:off x="2859088" y="4497385"/>
            <a:ext cx="6451600" cy="585788"/>
            <a:chOff x="3779912" y="1777380"/>
            <a:chExt cx="4896544" cy="443586"/>
          </a:xfrm>
        </p:grpSpPr>
        <p:sp>
          <p:nvSpPr>
            <p:cNvPr id="28" name="矩形 27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d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82341" y="1824263"/>
              <a:ext cx="4078445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培训方法</a:t>
              </a:r>
              <a:endParaRPr lang="zh-CN" altLang="en-US" sz="2800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14"/>
          <p:cNvGrpSpPr>
            <a:grpSpLocks/>
          </p:cNvGrpSpPr>
          <p:nvPr/>
        </p:nvGrpSpPr>
        <p:grpSpPr bwMode="auto">
          <a:xfrm>
            <a:off x="2858316" y="5411795"/>
            <a:ext cx="6451600" cy="585788"/>
            <a:chOff x="3779912" y="1777380"/>
            <a:chExt cx="4896544" cy="443586"/>
          </a:xfrm>
        </p:grpSpPr>
        <p:sp>
          <p:nvSpPr>
            <p:cNvPr id="32" name="矩形 31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e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382341" y="1824263"/>
              <a:ext cx="4078445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培训的质量控制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174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175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9999" y="2199758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培训内容</a:t>
            </a:r>
          </a:p>
        </p:txBody>
      </p:sp>
      <p:sp>
        <p:nvSpPr>
          <p:cNvPr id="31751" name="矩形 11"/>
          <p:cNvSpPr>
            <a:spLocks noChangeArrowheads="1"/>
          </p:cNvSpPr>
          <p:nvPr/>
        </p:nvSpPr>
        <p:spPr bwMode="auto">
          <a:xfrm>
            <a:off x="1450975" y="1643063"/>
            <a:ext cx="1043146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全国和北京市专项办公室印发相关文件及有关领导讲话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培训手册。包括调查方案和细则、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残疾人专项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调查表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及填表说明、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社区调查表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工作手册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等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现场调查工作流程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有关视频、音频和其他培训资料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277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277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3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4" y="2271196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培训标准</a:t>
            </a:r>
          </a:p>
        </p:txBody>
      </p:sp>
      <p:sp>
        <p:nvSpPr>
          <p:cNvPr id="32775" name="矩形 13"/>
          <p:cNvSpPr>
            <a:spLocks noChangeArrowheads="1"/>
          </p:cNvSpPr>
          <p:nvPr/>
        </p:nvSpPr>
        <p:spPr bwMode="auto">
          <a:xfrm>
            <a:off x="1522413" y="2025086"/>
            <a:ext cx="104314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以掌握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询问技巧、指标定义、政策决定填写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方法为重点，通过培训，调查员做到会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讲解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、能答疑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能够熟练有效组织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现场调查，掌握各阶段工作方法和要求，以及入户调查和调查表的填报方法。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379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380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7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6" y="2271196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培训方法</a:t>
            </a:r>
          </a:p>
        </p:txBody>
      </p:sp>
      <p:sp>
        <p:nvSpPr>
          <p:cNvPr id="33799" name="矩形 13"/>
          <p:cNvSpPr>
            <a:spLocks noChangeArrowheads="1"/>
          </p:cNvSpPr>
          <p:nvPr/>
        </p:nvSpPr>
        <p:spPr bwMode="auto">
          <a:xfrm>
            <a:off x="1522413" y="2143125"/>
            <a:ext cx="10431462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       集中授课、分组讨论、视频讲解、模拟示范、答疑解惑、考试等相结合。</a:t>
            </a:r>
          </a:p>
          <a:p>
            <a:pPr>
              <a:lnSpc>
                <a:spcPct val="150000"/>
              </a:lnSpc>
            </a:pPr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380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7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8" y="2271196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培训师资</a:t>
            </a:r>
            <a:endParaRPr lang="zh-CN" alt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9" name="矩形 13"/>
          <p:cNvSpPr>
            <a:spLocks noChangeArrowheads="1"/>
          </p:cNvSpPr>
          <p:nvPr/>
        </p:nvSpPr>
        <p:spPr bwMode="auto">
          <a:xfrm>
            <a:off x="1594612" y="1575279"/>
            <a:ext cx="1043146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市级培训师资：由市专项调查办公室负责组织，在北京市专项调查专家委员会、市专项调查办公室和市残联相关业务部室中产生。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区县级培训师资：由区县专项调查办公室负责。原则上应从以下几类人员产生：</a:t>
            </a:r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、接受过市级调查培训人员；</a:t>
            </a:r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、区县专项调查办公室工作人员或邀请相关领域专家；</a:t>
            </a:r>
            <a:r>
              <a:rPr lang="en-US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、统计部门专业人员。</a:t>
            </a:r>
          </a:p>
          <a:p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3481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482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1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9998" y="155679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培训的质量控制</a:t>
            </a:r>
          </a:p>
        </p:txBody>
      </p:sp>
      <p:sp>
        <p:nvSpPr>
          <p:cNvPr id="34823" name="矩形 14"/>
          <p:cNvSpPr>
            <a:spLocks noChangeArrowheads="1"/>
          </p:cNvSpPr>
          <p:nvPr/>
        </p:nvSpPr>
        <p:spPr bwMode="auto">
          <a:xfrm>
            <a:off x="1665288" y="1816136"/>
            <a:ext cx="1000283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区县在选拔培训师资时，应将姓名、性别、年龄、文化程度、工作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单位及接受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培训情况上报市专项调查办公室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，对其任教资格进行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审核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备案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市专项调查办公室机抽取区县某一批次的培训班进行跟踪监控，确保培训质量。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培训前，区县应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组织调查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员对至少一名残疾人进行问卷试填，确保其熟悉调查项目，授课结束后，组织现场考试。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00138" y="4549775"/>
            <a:ext cx="87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2" name="文本占位符 3"/>
          <p:cNvSpPr txBox="1">
            <a:spLocks/>
          </p:cNvSpPr>
          <p:nvPr/>
        </p:nvSpPr>
        <p:spPr bwMode="auto">
          <a:xfrm>
            <a:off x="2662238" y="2781300"/>
            <a:ext cx="89392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4800">
                <a:solidFill>
                  <a:srgbClr val="287FE6"/>
                </a:solidFill>
                <a:latin typeface="Franklin Gothic Book"/>
                <a:ea typeface="微软雅黑" pitchFamily="34" charset="-122"/>
              </a:rPr>
              <a:t>调查登记阶段质量控制工作细则</a:t>
            </a: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1630363" y="2565400"/>
            <a:ext cx="2100262" cy="1584325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sz="2020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3</a:t>
            </a:r>
            <a:endParaRPr lang="zh-CN" altLang="en-US" sz="20200" dirty="0">
              <a:solidFill>
                <a:srgbClr val="287FE6"/>
              </a:solidFill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2938760" y="3356992"/>
            <a:ext cx="8413030" cy="49148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8400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48" name="组合 11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585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3686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687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7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质量控制</a:t>
            </a: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的意义</a:t>
            </a:r>
            <a:endParaRPr lang="zh-CN" alt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522413" y="1714500"/>
            <a:ext cx="10431462" cy="3714750"/>
          </a:xfrm>
          <a:prstGeom prst="roundRect">
            <a:avLst/>
          </a:prstGeom>
          <a:solidFill>
            <a:schemeClr val="lt1">
              <a:alpha val="5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/>
              <a:t>        调查登记阶段质量控制，是数据质量关的第一道关口。源头数据质量是基础，如果这个基础不牢固，建筑在其上的数据处理、数据分析都会偏离客观实际。因此，我们一定要高度重视</a:t>
            </a:r>
            <a:r>
              <a:rPr lang="zh-CN" altLang="en-US" sz="4000" dirty="0" smtClean="0"/>
              <a:t>质量控制</a:t>
            </a:r>
            <a:r>
              <a:rPr lang="zh-CN" altLang="en-US" sz="4000" dirty="0"/>
              <a:t>工作。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0"/>
          <p:cNvGrpSpPr>
            <a:grpSpLocks/>
          </p:cNvGrpSpPr>
          <p:nvPr/>
        </p:nvGrpSpPr>
        <p:grpSpPr bwMode="auto">
          <a:xfrm>
            <a:off x="2854325" y="2074863"/>
            <a:ext cx="6451600" cy="585787"/>
            <a:chOff x="3779912" y="1777380"/>
            <a:chExt cx="4896544" cy="443586"/>
          </a:xfrm>
        </p:grpSpPr>
        <p:sp>
          <p:nvSpPr>
            <p:cNvPr id="12" name="矩形 11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22530" name="组合 14"/>
          <p:cNvGrpSpPr>
            <a:grpSpLocks/>
          </p:cNvGrpSpPr>
          <p:nvPr/>
        </p:nvGrpSpPr>
        <p:grpSpPr bwMode="auto">
          <a:xfrm>
            <a:off x="2854325" y="3003550"/>
            <a:ext cx="6451600" cy="585788"/>
            <a:chOff x="3779912" y="1777380"/>
            <a:chExt cx="4896544" cy="443586"/>
          </a:xfrm>
        </p:grpSpPr>
        <p:sp>
          <p:nvSpPr>
            <p:cNvPr id="16" name="矩形 15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培训工作细则</a:t>
              </a:r>
            </a:p>
          </p:txBody>
        </p:sp>
      </p:grpSp>
      <p:grpSp>
        <p:nvGrpSpPr>
          <p:cNvPr id="22531" name="组合 18"/>
          <p:cNvGrpSpPr>
            <a:grpSpLocks/>
          </p:cNvGrpSpPr>
          <p:nvPr/>
        </p:nvGrpSpPr>
        <p:grpSpPr bwMode="auto">
          <a:xfrm>
            <a:off x="2854325" y="3940175"/>
            <a:ext cx="6451600" cy="585788"/>
            <a:chOff x="3779912" y="1777380"/>
            <a:chExt cx="4896544" cy="444827"/>
          </a:xfrm>
        </p:grpSpPr>
        <p:sp>
          <p:nvSpPr>
            <p:cNvPr id="26" name="矩形 25"/>
            <p:cNvSpPr/>
            <p:nvPr/>
          </p:nvSpPr>
          <p:spPr>
            <a:xfrm>
              <a:off x="3779912" y="1777380"/>
              <a:ext cx="4896544" cy="431566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2" y="1777380"/>
              <a:ext cx="432544" cy="431566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3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82341" y="1824395"/>
              <a:ext cx="4078446" cy="39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调查登记阶段质量控制工作细则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719513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790950" y="507827"/>
            <a:ext cx="298467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</a:p>
        </p:txBody>
      </p:sp>
      <p:grpSp>
        <p:nvGrpSpPr>
          <p:cNvPr id="22534" name="组合 36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38" name="TextBox 37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253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/>
          <p:nvPr/>
        </p:nvSpPr>
        <p:spPr>
          <a:xfrm>
            <a:off x="2852738" y="4879975"/>
            <a:ext cx="6451600" cy="568325"/>
          </a:xfrm>
          <a:prstGeom prst="rect">
            <a:avLst/>
          </a:prstGeom>
          <a:noFill/>
          <a:ln w="12700" cap="flat" cmpd="sng" algn="ctr">
            <a:solidFill>
              <a:srgbClr val="36B2E6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2738" y="4879975"/>
            <a:ext cx="569912" cy="568325"/>
          </a:xfrm>
          <a:prstGeom prst="rect">
            <a:avLst/>
          </a:prstGeom>
          <a:solidFill>
            <a:srgbClr val="36B2E6"/>
          </a:solidFill>
          <a:ln w="12700" cap="flat" cmpd="sng" algn="ctr">
            <a:solidFill>
              <a:srgbClr val="36B2E6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rPr>
              <a:t>4</a:t>
            </a:r>
            <a:endParaRPr lang="zh-CN" altLang="en-US" sz="2400" kern="0" dirty="0">
              <a:solidFill>
                <a:sysClr val="window" lastClr="FFFFFF"/>
              </a:solidFill>
              <a:latin typeface="Broadway" pitchFamily="82" charset="0"/>
              <a:ea typeface="微软雅黑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46488" y="4941888"/>
            <a:ext cx="5689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资料的包装、上报和保管工作细则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3789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7896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011" y="1428736"/>
            <a:ext cx="738664" cy="473656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多方式进行质量控制</a:t>
            </a:r>
          </a:p>
        </p:txBody>
      </p:sp>
      <p:sp>
        <p:nvSpPr>
          <p:cNvPr id="37894" name="矩形 13"/>
          <p:cNvSpPr>
            <a:spLocks noChangeArrowheads="1"/>
          </p:cNvSpPr>
          <p:nvPr/>
        </p:nvSpPr>
        <p:spPr bwMode="auto">
          <a:xfrm>
            <a:off x="1593850" y="1428750"/>
            <a:ext cx="10288588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调查表设计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ea typeface="微软雅黑" pitchFamily="34" charset="-122"/>
              </a:rPr>
              <a:t>与国家的调查表具有严密的逻辑对应关系</a:t>
            </a:r>
            <a:r>
              <a:rPr lang="en-US" altLang="zh-CN" sz="2800" dirty="0">
                <a:ea typeface="微软雅黑" pitchFamily="34" charset="-122"/>
              </a:rPr>
              <a:t>;</a:t>
            </a:r>
            <a:r>
              <a:rPr lang="zh-CN" altLang="en-US" sz="2800" dirty="0">
                <a:ea typeface="微软雅黑" pitchFamily="34" charset="-122"/>
              </a:rPr>
              <a:t>表的数据项之间有严密的逻辑关系并通过录入系统实现控制；表的指标说明中对于表中涉及到的名词解释、注意事项、判断标准都做了详细阐释。</a:t>
            </a:r>
            <a:endParaRPr lang="en-US" altLang="zh-CN" sz="2800" dirty="0">
              <a:ea typeface="微软雅黑" pitchFamily="34" charset="-122"/>
            </a:endParaRPr>
          </a:p>
          <a:p>
            <a:endParaRPr lang="en-US" altLang="zh-CN" sz="2400" dirty="0"/>
          </a:p>
          <a:p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入户前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ea typeface="微软雅黑" pitchFamily="34" charset="-122"/>
              </a:rPr>
              <a:t>预先了解被调查对象的基本情况</a:t>
            </a:r>
            <a:r>
              <a:rPr lang="en-US" altLang="zh-CN" sz="2800" dirty="0">
                <a:ea typeface="微软雅黑" pitchFamily="34" charset="-122"/>
              </a:rPr>
              <a:t>;</a:t>
            </a:r>
            <a:r>
              <a:rPr lang="zh-CN" altLang="en-US" sz="2800" dirty="0">
                <a:ea typeface="微软雅黑" pitchFamily="34" charset="-122"/>
              </a:rPr>
              <a:t>掌握被调查对象的保障和服务状况。</a:t>
            </a:r>
            <a:endParaRPr lang="en-US" altLang="zh-CN" sz="2800" dirty="0">
              <a:ea typeface="微软雅黑" pitchFamily="34" charset="-122"/>
            </a:endParaRPr>
          </a:p>
          <a:p>
            <a:endParaRPr lang="en-US" altLang="zh-CN" sz="2800" dirty="0"/>
          </a:p>
          <a:p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调查登记阶段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ea typeface="微软雅黑" pitchFamily="34" charset="-122"/>
              </a:rPr>
              <a:t>市级采用第三方质量抽查；区县、街乡镇、社区村抽查验收；三级抽查不重复。</a:t>
            </a:r>
            <a:endParaRPr lang="en-US" altLang="zh-CN" sz="2800" dirty="0">
              <a:ea typeface="微软雅黑" pitchFamily="34" charset="-122"/>
            </a:endParaRPr>
          </a:p>
          <a:p>
            <a:endParaRPr lang="zh-CN" altLang="en-US" dirty="0"/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892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9998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组织领导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594612" y="1214422"/>
            <a:ext cx="10287072" cy="4806866"/>
          </a:xfrm>
          <a:prstGeom prst="roundRect">
            <a:avLst/>
          </a:prstGeom>
          <a:solidFill>
            <a:schemeClr val="lt1">
              <a:alpha val="5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市、区（县）专项调查办公室成立调查登记质量控制检查组，负责调查登记阶段质量控制和验收工作的组织实施。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    市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、区（县）专项调查办公室主任是专项调查质量的全面负责人，检查组长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为质量控制和验收工作的实际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执行人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3993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3994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1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1604" y="2071678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主要工作</a:t>
            </a:r>
          </a:p>
        </p:txBody>
      </p:sp>
      <p:sp>
        <p:nvSpPr>
          <p:cNvPr id="39943" name="矩形 12"/>
          <p:cNvSpPr>
            <a:spLocks noChangeArrowheads="1"/>
          </p:cNvSpPr>
          <p:nvPr/>
        </p:nvSpPr>
        <p:spPr bwMode="auto">
          <a:xfrm>
            <a:off x="1593850" y="1214422"/>
            <a:ext cx="10287834" cy="626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控制调查员的调查进度，尤其是头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天，每天调查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至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名残疾人。</a:t>
            </a:r>
          </a:p>
          <a:p>
            <a:pPr>
              <a:lnSpc>
                <a:spcPts val="4600"/>
              </a:lnSpc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对照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残疾人专项调查底册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检查调查员的登记有无重复、遗漏。</a:t>
            </a:r>
          </a:p>
          <a:p>
            <a:pPr>
              <a:lnSpc>
                <a:spcPts val="4600"/>
              </a:lnSpc>
            </a:pPr>
            <a:r>
              <a:rPr lang="en-US" altLang="zh-CN" sz="2800" dirty="0" smtClean="0"/>
              <a:t>3.</a:t>
            </a:r>
            <a:r>
              <a:rPr lang="zh-CN" altLang="en-US" sz="2800" dirty="0" smtClean="0"/>
              <a:t>抽查调查员填写的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北京市全国残疾人基本服务状况和需求专项调查残疾人调查表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，如果有差错要求调查员据实改正。对出现差错较多的调查员，应要求该调查员重新入户核实登记，以保证将差错消灭在基层。</a:t>
            </a:r>
          </a:p>
          <a:p>
            <a:pPr>
              <a:lnSpc>
                <a:spcPts val="4600"/>
              </a:lnSpc>
            </a:pPr>
            <a:r>
              <a:rPr lang="en-US" altLang="zh-CN" sz="2800" dirty="0" smtClean="0"/>
              <a:t>4.</a:t>
            </a:r>
            <a:r>
              <a:rPr lang="zh-CN" altLang="en-US" sz="2800" dirty="0" smtClean="0"/>
              <a:t>检查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社区调查表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填写是否全面、正确</a:t>
            </a:r>
            <a:r>
              <a:rPr lang="zh-CN" altLang="en-US" sz="3200" dirty="0" smtClean="0"/>
              <a:t>。</a:t>
            </a:r>
          </a:p>
          <a:p>
            <a:endParaRPr lang="en-US" altLang="zh-CN" sz="2000" dirty="0">
              <a:latin typeface="华文新魏"/>
              <a:ea typeface="华文新魏"/>
              <a:cs typeface="华文新魏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4096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098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5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15" y="1842568"/>
            <a:ext cx="738664" cy="530120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质 量 验 收</a:t>
            </a:r>
          </a:p>
        </p:txBody>
      </p:sp>
      <p:grpSp>
        <p:nvGrpSpPr>
          <p:cNvPr id="40967" name="组合 10"/>
          <p:cNvGrpSpPr>
            <a:grpSpLocks/>
          </p:cNvGrpSpPr>
          <p:nvPr/>
        </p:nvGrpSpPr>
        <p:grpSpPr bwMode="auto">
          <a:xfrm>
            <a:off x="2854325" y="2074863"/>
            <a:ext cx="6451600" cy="585787"/>
            <a:chOff x="3779912" y="1777380"/>
            <a:chExt cx="4896544" cy="443586"/>
          </a:xfrm>
        </p:grpSpPr>
        <p:sp>
          <p:nvSpPr>
            <p:cNvPr id="15" name="矩形 14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a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验收方法</a:t>
              </a:r>
            </a:p>
          </p:txBody>
        </p:sp>
      </p:grpSp>
      <p:grpSp>
        <p:nvGrpSpPr>
          <p:cNvPr id="40968" name="组合 14"/>
          <p:cNvGrpSpPr>
            <a:grpSpLocks/>
          </p:cNvGrpSpPr>
          <p:nvPr/>
        </p:nvGrpSpPr>
        <p:grpSpPr bwMode="auto">
          <a:xfrm>
            <a:off x="2854325" y="3003550"/>
            <a:ext cx="6451600" cy="585788"/>
            <a:chOff x="3779912" y="1777380"/>
            <a:chExt cx="4896544" cy="443586"/>
          </a:xfrm>
        </p:grpSpPr>
        <p:sp>
          <p:nvSpPr>
            <p:cNvPr id="20" name="矩形 19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b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验收标准</a:t>
              </a:r>
            </a:p>
          </p:txBody>
        </p:sp>
      </p:grpSp>
      <p:grpSp>
        <p:nvGrpSpPr>
          <p:cNvPr id="40969" name="组合 14"/>
          <p:cNvGrpSpPr>
            <a:grpSpLocks/>
          </p:cNvGrpSpPr>
          <p:nvPr/>
        </p:nvGrpSpPr>
        <p:grpSpPr bwMode="auto">
          <a:xfrm>
            <a:off x="2879725" y="3929063"/>
            <a:ext cx="6451600" cy="585787"/>
            <a:chOff x="3779912" y="1777380"/>
            <a:chExt cx="4896544" cy="443586"/>
          </a:xfrm>
        </p:grpSpPr>
        <p:sp>
          <p:nvSpPr>
            <p:cNvPr id="24" name="矩形 23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c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验收比例</a:t>
              </a:r>
            </a:p>
          </p:txBody>
        </p:sp>
      </p:grpSp>
      <p:grpSp>
        <p:nvGrpSpPr>
          <p:cNvPr id="40970" name="组合 14"/>
          <p:cNvGrpSpPr>
            <a:grpSpLocks/>
          </p:cNvGrpSpPr>
          <p:nvPr/>
        </p:nvGrpSpPr>
        <p:grpSpPr bwMode="auto">
          <a:xfrm>
            <a:off x="2879725" y="4843463"/>
            <a:ext cx="6451600" cy="585787"/>
            <a:chOff x="3779912" y="1777380"/>
            <a:chExt cx="4896544" cy="443586"/>
          </a:xfrm>
        </p:grpSpPr>
        <p:sp>
          <p:nvSpPr>
            <p:cNvPr id="28" name="矩形 27"/>
            <p:cNvSpPr/>
            <p:nvPr/>
          </p:nvSpPr>
          <p:spPr>
            <a:xfrm>
              <a:off x="3779912" y="1777380"/>
              <a:ext cx="4896544" cy="431565"/>
            </a:xfrm>
            <a:prstGeom prst="rect">
              <a:avLst/>
            </a:prstGeom>
            <a:noFill/>
            <a:ln w="12700" cap="flat" cmpd="sng" algn="ctr">
              <a:solidFill>
                <a:srgbClr val="36B2E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779912" y="1777380"/>
              <a:ext cx="432544" cy="431565"/>
            </a:xfrm>
            <a:prstGeom prst="rect">
              <a:avLst/>
            </a:prstGeom>
            <a:solidFill>
              <a:srgbClr val="36B2E6"/>
            </a:solidFill>
            <a:ln w="12700" cap="flat" cmpd="sng" algn="ctr">
              <a:solidFill>
                <a:srgbClr val="36B2E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d</a:t>
              </a:r>
              <a:endParaRPr lang="zh-CN" altLang="en-US" sz="24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82341" y="1824263"/>
              <a:ext cx="4078446" cy="3967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质量控制纪律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4198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199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4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验 收 方 法</a:t>
            </a:r>
          </a:p>
        </p:txBody>
      </p:sp>
      <p:sp>
        <p:nvSpPr>
          <p:cNvPr id="41991" name="矩形 12"/>
          <p:cNvSpPr>
            <a:spLocks noChangeArrowheads="1"/>
          </p:cNvSpPr>
          <p:nvPr/>
        </p:nvSpPr>
        <p:spPr bwMode="auto">
          <a:xfrm>
            <a:off x="2022475" y="1857375"/>
            <a:ext cx="89312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逐级抽查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，市、区（县）可以聘请第三方机构通过电话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回访。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选取若干抽查项目，询问被访者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。验收不合格的资料予以退回。被退回单位对所有问卷重新复查，核改后再次上报，重新抽查验收，直至验收合格。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44034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4041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7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11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验 收 标 准</a:t>
            </a:r>
          </a:p>
        </p:txBody>
      </p:sp>
      <p:sp>
        <p:nvSpPr>
          <p:cNvPr id="44039" name="矩形 12"/>
          <p:cNvSpPr>
            <a:spLocks noChangeArrowheads="1"/>
          </p:cNvSpPr>
          <p:nvPr/>
        </p:nvSpPr>
        <p:spPr bwMode="auto">
          <a:xfrm>
            <a:off x="2022475" y="1857375"/>
            <a:ext cx="97885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残疾人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调查表调查项记录差错率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&lt;3‰</a:t>
            </a:r>
          </a:p>
          <a:p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〔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差错率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差错笔数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÷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（验收残疾人调查表份数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×44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〕</a:t>
            </a: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社区调查表和残疾人调查表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封面总差错率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&lt;5%</a:t>
            </a:r>
          </a:p>
          <a:p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社区调查表差错率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差错笔数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÷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（验收社区数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×11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封面差错率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差错笔数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÷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封面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份数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×13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〕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46082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608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5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7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验 收 比 例</a:t>
            </a:r>
          </a:p>
        </p:txBody>
      </p:sp>
      <p:sp>
        <p:nvSpPr>
          <p:cNvPr id="46087" name="矩形 12"/>
          <p:cNvSpPr>
            <a:spLocks noChangeArrowheads="1"/>
          </p:cNvSpPr>
          <p:nvPr/>
        </p:nvSpPr>
        <p:spPr bwMode="auto">
          <a:xfrm>
            <a:off x="2022475" y="1857375"/>
            <a:ext cx="928770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街乡镇：每个社区（村）随机抽取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名被访者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区县：每个街道（乡镇）随机抽取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社区（村） 。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市级：每个区（县）随机抽取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个社区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、区（县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）、街道（乡镇）应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避免重复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抽选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48130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4813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33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9998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验收差错记录表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86694" y="1988839"/>
          <a:ext cx="10441161" cy="432048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606332"/>
                <a:gridCol w="1032642"/>
                <a:gridCol w="1032642"/>
                <a:gridCol w="803167"/>
                <a:gridCol w="1032642"/>
                <a:gridCol w="1032642"/>
                <a:gridCol w="917905"/>
                <a:gridCol w="1032642"/>
                <a:gridCol w="1032642"/>
                <a:gridCol w="917905"/>
              </a:tblGrid>
              <a:tr h="771514">
                <a:tc rowSpan="2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被验收单位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zh-CN" sz="2400" kern="100" dirty="0"/>
                        <a:t>残疾人调查表</a:t>
                      </a:r>
                      <a:endParaRPr lang="zh-CN" sz="24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zh-CN" sz="2400" kern="100" dirty="0"/>
                        <a:t>社区调查表</a:t>
                      </a:r>
                      <a:endParaRPr lang="zh-CN" sz="24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  <a:spcAft>
                          <a:spcPts val="600"/>
                        </a:spcAft>
                      </a:pPr>
                      <a:r>
                        <a:rPr lang="zh-CN" sz="2400" kern="100" dirty="0"/>
                        <a:t>残疾人调查表封面</a:t>
                      </a:r>
                      <a:endParaRPr lang="zh-CN" sz="24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430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验收表 份数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/>
                        <a:t>填写差错项目数</a:t>
                      </a:r>
                      <a:endParaRPr lang="zh-CN" sz="2000" kern="10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差错率（</a:t>
                      </a:r>
                      <a:r>
                        <a:rPr lang="en-US" sz="2000" kern="100" dirty="0"/>
                        <a:t>%</a:t>
                      </a:r>
                      <a:r>
                        <a:rPr lang="zh-CN" sz="2000" kern="100" dirty="0"/>
                        <a:t>）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/>
                        <a:t>验收表份数</a:t>
                      </a:r>
                      <a:endParaRPr lang="zh-CN" sz="2000" kern="10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/>
                        <a:t>填写差错项目数</a:t>
                      </a:r>
                      <a:endParaRPr lang="zh-CN" sz="2000" kern="10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/>
                        <a:t>差错率（</a:t>
                      </a:r>
                      <a:r>
                        <a:rPr lang="en-US" sz="2000" kern="100"/>
                        <a:t>%</a:t>
                      </a:r>
                      <a:r>
                        <a:rPr lang="zh-CN" sz="2000" kern="100"/>
                        <a:t>）</a:t>
                      </a:r>
                      <a:endParaRPr lang="zh-CN" sz="2000" kern="10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验收表份数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填写差错项目数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600"/>
                        </a:spcAft>
                      </a:pPr>
                      <a:r>
                        <a:rPr lang="zh-CN" sz="2000" kern="100" dirty="0"/>
                        <a:t>差错率（</a:t>
                      </a:r>
                      <a:r>
                        <a:rPr lang="en-US" sz="2000" kern="100" dirty="0"/>
                        <a:t>%</a:t>
                      </a:r>
                      <a:r>
                        <a:rPr lang="zh-CN" sz="2000" kern="100" dirty="0"/>
                        <a:t>）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537" marR="645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600"/>
                        </a:lnSpc>
                        <a:spcAft>
                          <a:spcPts val="600"/>
                        </a:spcAft>
                      </a:pPr>
                      <a:endParaRPr lang="en-US" sz="1500" kern="100" dirty="0">
                        <a:latin typeface="Times New Roman"/>
                        <a:ea typeface="黑体"/>
                        <a:cs typeface="Times New Roman"/>
                      </a:endParaRPr>
                    </a:p>
                  </a:txBody>
                  <a:tcPr marL="64537" marR="645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8136" name="TextBox 15"/>
          <p:cNvSpPr txBox="1">
            <a:spLocks noChangeArrowheads="1"/>
          </p:cNvSpPr>
          <p:nvPr/>
        </p:nvSpPr>
        <p:spPr bwMode="auto">
          <a:xfrm>
            <a:off x="1558925" y="1516063"/>
            <a:ext cx="5545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验收单位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 （盖章）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质量控制工作细则</a:t>
              </a:r>
            </a:p>
          </p:txBody>
        </p:sp>
      </p:grpSp>
      <p:grpSp>
        <p:nvGrpSpPr>
          <p:cNvPr id="501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018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77838" y="1052513"/>
            <a:ext cx="588962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1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8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质量控制纪律</a:t>
            </a:r>
          </a:p>
        </p:txBody>
      </p:sp>
      <p:sp>
        <p:nvSpPr>
          <p:cNvPr id="15" name="菱形 14"/>
          <p:cNvSpPr/>
          <p:nvPr/>
        </p:nvSpPr>
        <p:spPr>
          <a:xfrm>
            <a:off x="2308992" y="2500306"/>
            <a:ext cx="9145016" cy="2664296"/>
          </a:xfrm>
          <a:prstGeom prst="diamond">
            <a:avLst/>
          </a:prstGeom>
          <a:gradFill>
            <a:gsLst>
              <a:gs pos="0">
                <a:schemeClr val="accent6">
                  <a:tint val="15000"/>
                  <a:satMod val="250000"/>
                  <a:alpha val="30000"/>
                </a:schemeClr>
              </a:gs>
              <a:gs pos="49000">
                <a:schemeClr val="accent6">
                  <a:tint val="50000"/>
                  <a:satMod val="200000"/>
                </a:schemeClr>
              </a:gs>
              <a:gs pos="49100">
                <a:schemeClr val="accent6">
                  <a:tint val="64000"/>
                  <a:satMod val="160000"/>
                </a:schemeClr>
              </a:gs>
              <a:gs pos="92000">
                <a:schemeClr val="accent6">
                  <a:tint val="50000"/>
                  <a:satMod val="200000"/>
                </a:schemeClr>
              </a:gs>
              <a:gs pos="100000">
                <a:schemeClr val="accent6">
                  <a:tint val="43000"/>
                  <a:satMod val="19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遵守统计法规，不得弄虚作假；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遵守保密规则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10"/>
          <p:cNvSpPr txBox="1">
            <a:spLocks noChangeArrowheads="1"/>
          </p:cNvSpPr>
          <p:nvPr/>
        </p:nvSpPr>
        <p:spPr bwMode="auto">
          <a:xfrm>
            <a:off x="1100138" y="4549775"/>
            <a:ext cx="87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226" name="文本占位符 3"/>
          <p:cNvSpPr txBox="1">
            <a:spLocks/>
          </p:cNvSpPr>
          <p:nvPr/>
        </p:nvSpPr>
        <p:spPr bwMode="auto">
          <a:xfrm>
            <a:off x="2938463" y="2781300"/>
            <a:ext cx="8867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4800">
                <a:solidFill>
                  <a:srgbClr val="287FE6"/>
                </a:solidFill>
                <a:latin typeface="Franklin Gothic Book"/>
                <a:ea typeface="微软雅黑" pitchFamily="34" charset="-122"/>
              </a:rPr>
              <a:t>资料包装、上报和保管工作细则</a:t>
            </a: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1630363" y="2565400"/>
            <a:ext cx="2100262" cy="1584325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sz="2020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4</a:t>
            </a:r>
            <a:endParaRPr lang="zh-CN" altLang="en-US" sz="20200" dirty="0">
              <a:solidFill>
                <a:srgbClr val="287FE6"/>
              </a:solidFill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8760" y="3406139"/>
            <a:ext cx="8629054" cy="45719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8400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232" name="组合 11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2234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00138" y="4549775"/>
            <a:ext cx="87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4" name="文本占位符 3"/>
          <p:cNvSpPr txBox="1">
            <a:spLocks/>
          </p:cNvSpPr>
          <p:nvPr/>
        </p:nvSpPr>
        <p:spPr bwMode="auto">
          <a:xfrm>
            <a:off x="3563938" y="2781300"/>
            <a:ext cx="67802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4800">
                <a:solidFill>
                  <a:srgbClr val="287FE6"/>
                </a:solidFill>
                <a:latin typeface="Franklin Gothic Book"/>
                <a:ea typeface="微软雅黑" pitchFamily="34" charset="-122"/>
              </a:rPr>
              <a:t>人员选调工作细则</a:t>
            </a: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838" y="2565400"/>
            <a:ext cx="2100262" cy="1584325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sz="2020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1</a:t>
            </a:r>
            <a:endParaRPr lang="zh-CN" altLang="en-US" sz="20200" dirty="0">
              <a:solidFill>
                <a:srgbClr val="287FE6"/>
              </a:solidFill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3563888" y="3356992"/>
            <a:ext cx="4979590" cy="49148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8400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60" name="组合 11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3562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53250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3260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916832"/>
            <a:ext cx="738664" cy="424847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资料的包装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09256" y="1196752"/>
            <a:ext cx="7199313" cy="3351046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在经过复查、验收后进行装订。超过</a:t>
            </a: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100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份分两本均匀装订，使用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3" action="ppaction://hlinksldjump"/>
              </a:rPr>
              <a:t>长尾票夹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000" b="1" dirty="0">
              <a:latin typeface="仿宋" pitchFamily="49" charset="-122"/>
              <a:ea typeface="仿宋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顺序：调查表封面、社区表和残疾人调查表（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4" action="ppaction://hlinksldjump"/>
              </a:rPr>
              <a:t>按照</a:t>
            </a:r>
            <a:r>
              <a:rPr lang="en-US" altLang="zh-CN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4" action="ppaction://hlinksldjump"/>
              </a:rPr>
              <a:t>《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4" action="ppaction://hlinksldjump"/>
              </a:rPr>
              <a:t>底册</a:t>
            </a:r>
            <a:r>
              <a:rPr lang="en-US" altLang="zh-CN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4" action="ppaction://hlinksldjump"/>
              </a:rPr>
              <a:t>》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4" action="ppaction://hlinksldjump"/>
              </a:rPr>
              <a:t>序号顺序排列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）</a:t>
            </a: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将上述资料与调查底册顺序放置包装袋内。</a:t>
            </a:r>
            <a:endParaRPr lang="en-US" altLang="zh-CN" sz="2000" b="1" dirty="0">
              <a:latin typeface="仿宋" pitchFamily="49" charset="-122"/>
              <a:ea typeface="仿宋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包装用品为白色、透明、防水塑料袋。</a:t>
            </a:r>
            <a:endParaRPr lang="en-US" altLang="zh-CN" sz="2000" b="1" dirty="0">
              <a:latin typeface="仿宋" pitchFamily="49" charset="-122"/>
              <a:ea typeface="仿宋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4.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5" action="ppaction://hlinksldjump"/>
              </a:rPr>
              <a:t>社区（村）级资料交接单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由区（县）残联下发，贴于包装袋外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4295006" y="4904000"/>
            <a:ext cx="7199313" cy="1477328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包装用品为纸箱，由区（县）残联下发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000" b="1" dirty="0">
              <a:latin typeface="仿宋" pitchFamily="49" charset="-122"/>
              <a:ea typeface="仿宋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包装箱</a:t>
            </a:r>
            <a:r>
              <a:rPr lang="zh-CN" altLang="en-US" sz="2000" b="1" dirty="0" smtClean="0">
                <a:latin typeface="仿宋" pitchFamily="49" charset="-122"/>
                <a:ea typeface="仿宋" pitchFamily="49" charset="-122"/>
              </a:rPr>
              <a:t>内社区（村）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资料按地址码顺序摆放。</a:t>
            </a:r>
            <a:endParaRPr lang="en-US" altLang="zh-CN" sz="2000" b="1" dirty="0">
              <a:latin typeface="仿宋" pitchFamily="49" charset="-122"/>
              <a:ea typeface="仿宋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仿宋" pitchFamily="49" charset="-122"/>
                <a:ea typeface="仿宋" pitchFamily="49" charset="-122"/>
              </a:rPr>
              <a:t>3</a:t>
            </a:r>
            <a:r>
              <a:rPr lang="en-US" altLang="zh-CN" sz="2000" b="1" dirty="0">
                <a:latin typeface="仿宋" pitchFamily="49" charset="-122"/>
                <a:ea typeface="仿宋" pitchFamily="49" charset="-122"/>
                <a:hlinkClick r:id="rId6" action="ppaction://hlinksldjump"/>
              </a:rPr>
              <a:t>.</a:t>
            </a:r>
            <a:r>
              <a:rPr lang="zh-CN" altLang="en-US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仿宋" pitchFamily="49" charset="-122"/>
                <a:ea typeface="仿宋" pitchFamily="49" charset="-122"/>
                <a:hlinkClick r:id="rId6" action="ppaction://hlinksldjump"/>
              </a:rPr>
              <a:t>街道（乡镇）交接单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</a:rPr>
              <a:t>贴于包装箱外</a:t>
            </a:r>
          </a:p>
        </p:txBody>
      </p:sp>
      <p:sp>
        <p:nvSpPr>
          <p:cNvPr id="53255" name="TextBox 12"/>
          <p:cNvSpPr txBox="1">
            <a:spLocks noChangeArrowheads="1"/>
          </p:cNvSpPr>
          <p:nvPr/>
        </p:nvSpPr>
        <p:spPr bwMode="auto">
          <a:xfrm>
            <a:off x="1702718" y="5228480"/>
            <a:ext cx="23749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街乡镇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487488" y="4940448"/>
            <a:ext cx="2447925" cy="1512888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257" name="TextBox 14"/>
          <p:cNvSpPr txBox="1">
            <a:spLocks noChangeArrowheads="1"/>
          </p:cNvSpPr>
          <p:nvPr/>
        </p:nvSpPr>
        <p:spPr bwMode="auto">
          <a:xfrm>
            <a:off x="1774825" y="2237110"/>
            <a:ext cx="23764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社区村</a:t>
            </a:r>
            <a:endParaRPr lang="en-US" alt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58925" y="1936848"/>
            <a:ext cx="2447925" cy="1511300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笑脸 19">
            <a:hlinkClick r:id="rId7" action="ppaction://hlinksldjump"/>
          </p:cNvPr>
          <p:cNvSpPr/>
          <p:nvPr/>
        </p:nvSpPr>
        <p:spPr>
          <a:xfrm>
            <a:off x="11423798" y="6165304"/>
            <a:ext cx="766615" cy="692696"/>
          </a:xfrm>
          <a:prstGeom prst="smileyFac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56322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632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772816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装订示意图</a:t>
            </a:r>
          </a:p>
        </p:txBody>
      </p:sp>
      <p:pic>
        <p:nvPicPr>
          <p:cNvPr id="563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9913" y="1285875"/>
            <a:ext cx="417988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燕尾形箭头 13">
            <a:hlinkClick r:id="rId4" action="ppaction://hlinksldjump"/>
          </p:cNvPr>
          <p:cNvSpPr/>
          <p:nvPr/>
        </p:nvSpPr>
        <p:spPr>
          <a:xfrm>
            <a:off x="9881420" y="4929198"/>
            <a:ext cx="2071702" cy="1428760"/>
          </a:xfrm>
          <a:prstGeom prst="notch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返回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G:\培训ppt制作\残疾人调查表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357188"/>
            <a:ext cx="4308475" cy="592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7346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</a:t>
              </a:r>
              <a:r>
                <a:rPr lang="zh-CN" altLang="en-US" sz="2800" dirty="0">
                  <a:latin typeface="微软雅黑" pitchFamily="34" charset="-122"/>
                  <a:ea typeface="微软雅黑" pitchFamily="34" charset="-122"/>
                </a:rPr>
                <a:t>工作细则</a:t>
              </a:r>
            </a:p>
          </p:txBody>
        </p:sp>
      </p:grpSp>
      <p:grpSp>
        <p:nvGrpSpPr>
          <p:cNvPr id="57347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735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9" y="1700808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装订顺序示意图</a:t>
            </a:r>
          </a:p>
        </p:txBody>
      </p:sp>
      <p:pic>
        <p:nvPicPr>
          <p:cNvPr id="57350" name="Picture 4" descr="G:\培训ppt制作\社区调查表扫描件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2663" y="1071563"/>
            <a:ext cx="4718050" cy="648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2413" y="1746250"/>
            <a:ext cx="383381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燕尾形箭头 13">
            <a:hlinkClick r:id="rId7" action="ppaction://hlinksldjump"/>
          </p:cNvPr>
          <p:cNvSpPr/>
          <p:nvPr/>
        </p:nvSpPr>
        <p:spPr>
          <a:xfrm>
            <a:off x="9452792" y="5357826"/>
            <a:ext cx="2071702" cy="1428760"/>
          </a:xfrm>
          <a:prstGeom prst="notch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返回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55298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530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412776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社区村级资料交接单</a:t>
            </a:r>
          </a:p>
        </p:txBody>
      </p:sp>
      <p:pic>
        <p:nvPicPr>
          <p:cNvPr id="55301" name="Picture 2" descr="C:\Users\user\Desktop\QQ截图201410241010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0588" y="1412875"/>
            <a:ext cx="648017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燕尾形箭头 11">
            <a:hlinkClick r:id="rId4" action="ppaction://hlinksldjump"/>
          </p:cNvPr>
          <p:cNvSpPr/>
          <p:nvPr/>
        </p:nvSpPr>
        <p:spPr>
          <a:xfrm>
            <a:off x="9952858" y="4857760"/>
            <a:ext cx="2071702" cy="1428760"/>
          </a:xfrm>
          <a:prstGeom prst="notch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返回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54274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427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412776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街乡镇级资料交接单</a:t>
            </a:r>
          </a:p>
        </p:txBody>
      </p:sp>
      <p:pic>
        <p:nvPicPr>
          <p:cNvPr id="54277" name="Picture 2" descr="C:\Users\user\Desktop\QQ截图2014102410120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1474" y="1643063"/>
            <a:ext cx="597693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燕尾形箭头 10">
            <a:hlinkClick r:id="rId4" action="ppaction://hlinksldjump"/>
          </p:cNvPr>
          <p:cNvSpPr/>
          <p:nvPr/>
        </p:nvSpPr>
        <p:spPr>
          <a:xfrm>
            <a:off x="9738544" y="4929198"/>
            <a:ext cx="2071702" cy="1428760"/>
          </a:xfrm>
          <a:prstGeom prst="notch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返回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59394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59399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772816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资料的上报</a:t>
            </a:r>
          </a:p>
        </p:txBody>
      </p:sp>
      <p:sp>
        <p:nvSpPr>
          <p:cNvPr id="59397" name="矩形 10"/>
          <p:cNvSpPr>
            <a:spLocks noChangeArrowheads="1"/>
          </p:cNvSpPr>
          <p:nvPr/>
        </p:nvSpPr>
        <p:spPr bwMode="auto">
          <a:xfrm>
            <a:off x="1666049" y="2071678"/>
            <a:ext cx="971556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逐级上报到区县专项调查办公室，时间区县确定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上报时加强交接手续，认真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清点，填写交接单，责任明确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上报过程派专车接送，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确保资料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完好，不得遗失损坏。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2"/>
          <p:cNvGrpSpPr>
            <a:grpSpLocks/>
          </p:cNvGrpSpPr>
          <p:nvPr/>
        </p:nvGrpSpPr>
        <p:grpSpPr bwMode="auto">
          <a:xfrm>
            <a:off x="3635375" y="476250"/>
            <a:ext cx="5678488" cy="523875"/>
            <a:chOff x="1159000" y="476673"/>
            <a:chExt cx="3028970" cy="52322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9000" y="530581"/>
              <a:ext cx="0" cy="261610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1203296" y="476673"/>
              <a:ext cx="2984674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资料包装、上报和保管工作细则</a:t>
              </a:r>
            </a:p>
          </p:txBody>
        </p:sp>
      </p:grpSp>
      <p:grpSp>
        <p:nvGrpSpPr>
          <p:cNvPr id="60418" name="组合 5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7" name="TextBox 6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042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直接连接符 8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9998" y="1700808"/>
            <a:ext cx="738664" cy="475252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资料的保管</a:t>
            </a:r>
          </a:p>
        </p:txBody>
      </p:sp>
      <p:sp>
        <p:nvSpPr>
          <p:cNvPr id="60421" name="矩形 10"/>
          <p:cNvSpPr>
            <a:spLocks noChangeArrowheads="1"/>
          </p:cNvSpPr>
          <p:nvPr/>
        </p:nvSpPr>
        <p:spPr bwMode="auto">
          <a:xfrm>
            <a:off x="1879600" y="1428750"/>
            <a:ext cx="9502775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上报到录入地后由专人保管，专门存放，做好防火、防潮、防盗等工作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录入期间要有交接手续，防止散乱和遗失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做好保密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工作，严格遵守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统计法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，不得泄密</a:t>
            </a:r>
            <a:endParaRPr lang="en-US" altLang="zh-CN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charset="0"/>
              <a:buChar char="•"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录入结束后，由区（县）残联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负责妥善保管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，调查完成，按全国专项办公室规定统一处理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gray">
          <a:xfrm>
            <a:off x="0" y="2216150"/>
            <a:ext cx="12190413" cy="2222500"/>
          </a:xfrm>
          <a:prstGeom prst="rect">
            <a:avLst/>
          </a:prstGeom>
          <a:solidFill>
            <a:srgbClr val="36B2E6"/>
          </a:solidFill>
          <a:ln w="9525">
            <a:noFill/>
            <a:miter lim="800000"/>
            <a:headEnd/>
            <a:tailEnd/>
          </a:ln>
        </p:spPr>
        <p:txBody>
          <a:bodyPr wrap="none" lIns="91417" tIns="45708" rIns="91417" bIns="4570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+mn-ea"/>
            </a:endParaRPr>
          </a:p>
        </p:txBody>
      </p:sp>
      <p:sp>
        <p:nvSpPr>
          <p:cNvPr id="61442" name="TextBox 12"/>
          <p:cNvSpPr txBox="1">
            <a:spLocks noChangeArrowheads="1"/>
          </p:cNvSpPr>
          <p:nvPr/>
        </p:nvSpPr>
        <p:spPr bwMode="auto">
          <a:xfrm>
            <a:off x="4618038" y="2865438"/>
            <a:ext cx="36464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8" rIns="91417" bIns="45708">
            <a:spAutoFit/>
          </a:bodyPr>
          <a:lstStyle/>
          <a:p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谢谢大家！</a:t>
            </a:r>
          </a:p>
        </p:txBody>
      </p:sp>
      <p:grpSp>
        <p:nvGrpSpPr>
          <p:cNvPr id="61443" name="组合 14"/>
          <p:cNvGrpSpPr>
            <a:grpSpLocks/>
          </p:cNvGrpSpPr>
          <p:nvPr/>
        </p:nvGrpSpPr>
        <p:grpSpPr bwMode="auto">
          <a:xfrm>
            <a:off x="261938" y="404813"/>
            <a:ext cx="3592512" cy="576262"/>
            <a:chOff x="54856" y="404664"/>
            <a:chExt cx="3592078" cy="576064"/>
          </a:xfrm>
        </p:grpSpPr>
        <p:sp>
          <p:nvSpPr>
            <p:cNvPr id="16" name="TextBox 15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36B2E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61445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24578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4587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7990" y="1071546"/>
            <a:ext cx="738664" cy="5661248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社区（村）调查小组的组成</a:t>
            </a:r>
          </a:p>
        </p:txBody>
      </p:sp>
      <p:graphicFrame>
        <p:nvGraphicFramePr>
          <p:cNvPr id="20" name="图示 19"/>
          <p:cNvGraphicFramePr/>
          <p:nvPr/>
        </p:nvGraphicFramePr>
        <p:xfrm>
          <a:off x="2278782" y="1412776"/>
          <a:ext cx="89289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" name="圆角矩形标注 21"/>
          <p:cNvSpPr/>
          <p:nvPr/>
        </p:nvSpPr>
        <p:spPr>
          <a:xfrm>
            <a:off x="7967663" y="4437063"/>
            <a:ext cx="4032250" cy="1079500"/>
          </a:xfrm>
          <a:prstGeom prst="wedgeRoundRectCallout">
            <a:avLst>
              <a:gd name="adj1" fmla="val -70498"/>
              <a:gd name="adj2" fmla="val -83837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663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12" y="2040898"/>
            <a:ext cx="738664" cy="388843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调查小组</a:t>
            </a:r>
            <a:endParaRPr lang="zh-CN" alt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4" name="图示 13"/>
          <p:cNvGraphicFramePr/>
          <p:nvPr/>
        </p:nvGraphicFramePr>
        <p:xfrm>
          <a:off x="2254544" y="1154311"/>
          <a:ext cx="8126942" cy="541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26626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663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2" y="2040898"/>
            <a:ext cx="738664" cy="388843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组长的</a:t>
            </a: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职责</a:t>
            </a: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>
            <a:off x="1665288" y="987115"/>
            <a:ext cx="99314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协调布置、统一安排本社区（村）专项调查工作。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制定本专项调查小组的工作计划和考核奖励办法，检查各项规章制度的落实，充分调动调查员、陪调员的工作积极性。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组织专项调查的宣传、登记、复查、资料封装、交接等工作。认真处理在调查工作中遇到的问题，自己没有把握的问题向上级请示后再予以解决。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对调查员、陪调员的工作进行巡回检查，切实掌握调查员、陪调员的工作进度和工作质量，发现问题及时纠正，有困难的予以帮助。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主动听取群众反映，改进调查登记工作。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负责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社区调查表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等调查表的审核工作。</a:t>
            </a:r>
          </a:p>
          <a:p>
            <a:endParaRPr lang="zh-CN" altLang="en-US" sz="2400" dirty="0"/>
          </a:p>
          <a:p>
            <a:pPr>
              <a:buFont typeface="Arial" charset="0"/>
              <a:buChar char="•"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663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1" y="2040898"/>
            <a:ext cx="738664" cy="388843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调查员</a:t>
            </a: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的职责</a:t>
            </a: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>
            <a:off x="1665288" y="1535749"/>
            <a:ext cx="99314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AutoNum type="arabicPeriod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入户登记前，熟悉掌握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专项调查底册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及其有关内容，根据残疾人基础信息核查等相关资料，预填调查表调查对象姓名、残疾人证号等项目，充分掌握调查对象享受社会保障和服务的基本情况，填写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残疾人基本服务状况一览表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入户登记中，严格按照专项调查调查方案及各项细则规定的范围和标准，认真详细地填写调查表，做到不重、不漏、不错。发现问题，及时纠正。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入户登记结束后，要通过自查、互查、议查等方式，对调查对象的重漏、调查项目的对错、调查表填写的正确与否进行审核，发现差错，据实更正；做好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社区调查表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等调查表的填报、整理、封装及交接工作。</a:t>
            </a:r>
          </a:p>
          <a:p>
            <a:pPr>
              <a:buFont typeface="Arial" charset="0"/>
              <a:buChar char="•"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635375" y="404813"/>
            <a:ext cx="3644900" cy="522287"/>
            <a:chOff x="1159000" y="404664"/>
            <a:chExt cx="3643783" cy="52322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159000" y="530300"/>
              <a:ext cx="0" cy="262406"/>
            </a:xfrm>
            <a:prstGeom prst="line">
              <a:avLst/>
            </a:prstGeom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42046" y="404664"/>
              <a:ext cx="3560737" cy="523220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人员选调工作细则</a:t>
              </a:r>
            </a:p>
          </p:txBody>
        </p:sp>
      </p:grpSp>
      <p:grpSp>
        <p:nvGrpSpPr>
          <p:cNvPr id="3" name="组合 49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51" name="TextBox 50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6633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5" name="直接连接符 54"/>
          <p:cNvCxnSpPr/>
          <p:nvPr/>
        </p:nvCxnSpPr>
        <p:spPr>
          <a:xfrm>
            <a:off x="1630363" y="2152650"/>
            <a:ext cx="0" cy="43719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466725" y="1001713"/>
            <a:ext cx="587375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eaVert" lIns="144000" rIns="72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spc="2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16"/>
          <p:cNvSpPr txBox="1">
            <a:spLocks noChangeArrowheads="1"/>
          </p:cNvSpPr>
          <p:nvPr/>
        </p:nvSpPr>
        <p:spPr bwMode="auto">
          <a:xfrm>
            <a:off x="2566988" y="5445125"/>
            <a:ext cx="4464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残疾人口数少于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人的社区（村），可以与相邻的社区（村）合并成立专项调查小组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0004" y="1969460"/>
            <a:ext cx="738664" cy="388843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陪调员</a:t>
            </a:r>
            <a:r>
              <a:rPr lang="zh-CN" altLang="en-US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的职责</a:t>
            </a: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>
            <a:off x="1737488" y="1643050"/>
            <a:ext cx="9931400" cy="495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按照专项调查小组组长安排，做好本社区（村）的宣传布置工作，采取悬挂横幅、张贴海报，利用乡村广播站，办板报宣传栏等多种形式进行宣传。</a:t>
            </a:r>
          </a:p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协助调查员做好本社区（村）摸底和编制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专项调查底册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工作。</a:t>
            </a:r>
          </a:p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配合调查员与调查对象预约入户登记时间，并通知调查对象提前准备有关证件材料，尽可能提高见面率。</a:t>
            </a:r>
          </a:p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引导调查员入户调查登记，协同调查员做好动员解释工作。</a:t>
            </a:r>
          </a:p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根据调查员的需要提供调查对象的有关情况，防止遗漏。</a:t>
            </a:r>
          </a:p>
          <a:p>
            <a:pPr>
              <a:lnSpc>
                <a:spcPts val="35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调查登记结束后，参与自查、互查、议查，及时发现问题，配合调查员做到调查对象与调查项目两个方面都不重、不漏、不错。</a:t>
            </a:r>
          </a:p>
          <a:p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0"/>
          <p:cNvSpPr txBox="1">
            <a:spLocks noChangeArrowheads="1"/>
          </p:cNvSpPr>
          <p:nvPr/>
        </p:nvSpPr>
        <p:spPr bwMode="auto">
          <a:xfrm>
            <a:off x="1100138" y="4549775"/>
            <a:ext cx="87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0" name="文本占位符 3"/>
          <p:cNvSpPr txBox="1">
            <a:spLocks/>
          </p:cNvSpPr>
          <p:nvPr/>
        </p:nvSpPr>
        <p:spPr bwMode="auto">
          <a:xfrm>
            <a:off x="3563938" y="2781300"/>
            <a:ext cx="41878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4800">
                <a:solidFill>
                  <a:srgbClr val="287FE6"/>
                </a:solidFill>
                <a:latin typeface="Franklin Gothic Book"/>
                <a:ea typeface="微软雅黑" pitchFamily="34" charset="-122"/>
              </a:rPr>
              <a:t>培训工作细则</a:t>
            </a:r>
          </a:p>
        </p:txBody>
      </p:sp>
      <p:sp>
        <p:nvSpPr>
          <p:cNvPr id="5" name="文本占位符 4"/>
          <p:cNvSpPr txBox="1">
            <a:spLocks/>
          </p:cNvSpPr>
          <p:nvPr/>
        </p:nvSpPr>
        <p:spPr>
          <a:xfrm>
            <a:off x="2255838" y="2565400"/>
            <a:ext cx="2100262" cy="1584325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1500" b="1" kern="1200">
                <a:solidFill>
                  <a:srgbClr val="56762C"/>
                </a:solidFill>
                <a:latin typeface="Bell MT" pitchFamily="18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sz="20200" dirty="0" smtClean="0">
                <a:solidFill>
                  <a:srgbClr val="287FE6"/>
                </a:solidFill>
                <a:latin typeface="Broadway" pitchFamily="82" charset="0"/>
                <a:ea typeface="微软雅黑"/>
              </a:rPr>
              <a:t>2</a:t>
            </a:r>
            <a:endParaRPr lang="zh-CN" altLang="en-US" sz="20200" dirty="0">
              <a:solidFill>
                <a:srgbClr val="287FE6"/>
              </a:solidFill>
              <a:latin typeface="Broadway" pitchFamily="82" charset="0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406140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708400" y="530225"/>
            <a:ext cx="0" cy="261938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6" name="组合 11"/>
          <p:cNvGrpSpPr>
            <a:grpSpLocks/>
          </p:cNvGrpSpPr>
          <p:nvPr/>
        </p:nvGrpSpPr>
        <p:grpSpPr bwMode="auto">
          <a:xfrm>
            <a:off x="55563" y="404813"/>
            <a:ext cx="3590925" cy="576262"/>
            <a:chOff x="54856" y="404664"/>
            <a:chExt cx="3592078" cy="576064"/>
          </a:xfrm>
        </p:grpSpPr>
        <p:sp>
          <p:nvSpPr>
            <p:cNvPr id="13" name="TextBox 12"/>
            <p:cNvSpPr txBox="1"/>
            <p:nvPr/>
          </p:nvSpPr>
          <p:spPr>
            <a:xfrm>
              <a:off x="622598" y="476672"/>
              <a:ext cx="3024336" cy="369332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  <a:cs typeface="经典繁仿黑" pitchFamily="49" charset="-122"/>
                </a:rPr>
                <a:t>市专项调查工作办公室</a:t>
              </a:r>
            </a:p>
          </p:txBody>
        </p:sp>
        <p:pic>
          <p:nvPicPr>
            <p:cNvPr id="27658" name="Picture 2" descr="C:\Users\YASHA\Desktop\残联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56" y="404664"/>
              <a:ext cx="571711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2764</Words>
  <Application>Microsoft Office PowerPoint</Application>
  <PresentationFormat>自定义</PresentationFormat>
  <Paragraphs>295</Paragraphs>
  <Slides>37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760</cp:lastModifiedBy>
  <cp:revision>236</cp:revision>
  <dcterms:created xsi:type="dcterms:W3CDTF">2012-09-28T06:21:52Z</dcterms:created>
  <dcterms:modified xsi:type="dcterms:W3CDTF">2014-11-20T04:56:15Z</dcterms:modified>
</cp:coreProperties>
</file>